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e3168045f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ce26121eb4645"/>
  </p:sldMasterIdLst>
  <p:sldIdLst>
    <p:sldId xmlns:r="http://schemas.openxmlformats.org/officeDocument/2006/relationships" id="256" r:id="R99a641f1b56246dd"/>
    <p:sldId xmlns:r="http://schemas.openxmlformats.org/officeDocument/2006/relationships" id="257" r:id="Rfa6ae02281644969"/>
    <p:sldId xmlns:r="http://schemas.openxmlformats.org/officeDocument/2006/relationships" id="258" r:id="Rb52c68030bb0464e"/>
    <p:sldId xmlns:r="http://schemas.openxmlformats.org/officeDocument/2006/relationships" id="259" r:id="Rcaf8faa6e7ca4b96"/>
    <p:sldId xmlns:r="http://schemas.openxmlformats.org/officeDocument/2006/relationships" id="260" r:id="R81d270d6c5b94955"/>
    <p:sldId xmlns:r="http://schemas.openxmlformats.org/officeDocument/2006/relationships" id="261" r:id="R03b3224595614b68"/>
    <p:sldId xmlns:r="http://schemas.openxmlformats.org/officeDocument/2006/relationships" id="262" r:id="Rd178769b3b5b41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ce26121eb4645" /><Relationship Type="http://schemas.openxmlformats.org/officeDocument/2006/relationships/slide" Target="/ppt/slides/slide1.xml" Id="R99a641f1b56246dd" /><Relationship Type="http://schemas.openxmlformats.org/officeDocument/2006/relationships/slide" Target="/ppt/slides/slide2.xml" Id="Rfa6ae02281644969" /><Relationship Type="http://schemas.openxmlformats.org/officeDocument/2006/relationships/slide" Target="/ppt/slides/slide3.xml" Id="Rb52c68030bb0464e" /><Relationship Type="http://schemas.openxmlformats.org/officeDocument/2006/relationships/slide" Target="/ppt/slides/slide4.xml" Id="Rcaf8faa6e7ca4b96" /><Relationship Type="http://schemas.openxmlformats.org/officeDocument/2006/relationships/slide" Target="/ppt/slides/slide5.xml" Id="R81d270d6c5b94955" /><Relationship Type="http://schemas.openxmlformats.org/officeDocument/2006/relationships/slide" Target="/ppt/slides/slide6.xml" Id="R03b3224595614b68" /><Relationship Type="http://schemas.openxmlformats.org/officeDocument/2006/relationships/slide" Target="/ppt/slides/slide7.xml" Id="Rd178769b3b5b41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e81eae473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08c49b36e40f8" /><Relationship Type="http://schemas.openxmlformats.org/officeDocument/2006/relationships/theme" Target="/ppt/slideMasters/theme/theme1.xml" Id="Rde80c313623940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108c49b36e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222cac812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33f792b24d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fd06bb4db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a3f31811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ee13ed4b0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e2720bee3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00bf81e98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