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689aa80e9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4f1dfe1af640c1"/>
  </p:sldMasterIdLst>
  <p:sldIdLst>
    <p:sldId xmlns:r="http://schemas.openxmlformats.org/officeDocument/2006/relationships" id="256" r:id="Ra302b4a1811d4c7c"/>
    <p:sldId xmlns:r="http://schemas.openxmlformats.org/officeDocument/2006/relationships" id="257" r:id="R0eb8add904644b84"/>
    <p:sldId xmlns:r="http://schemas.openxmlformats.org/officeDocument/2006/relationships" id="258" r:id="Red247a08ff1e46ba"/>
    <p:sldId xmlns:r="http://schemas.openxmlformats.org/officeDocument/2006/relationships" id="259" r:id="R0e34ffb38ce64d6b"/>
    <p:sldId xmlns:r="http://schemas.openxmlformats.org/officeDocument/2006/relationships" id="260" r:id="Rd8da731e529c432f"/>
    <p:sldId xmlns:r="http://schemas.openxmlformats.org/officeDocument/2006/relationships" id="261" r:id="Rd7434bd77ef84dfe"/>
    <p:sldId xmlns:r="http://schemas.openxmlformats.org/officeDocument/2006/relationships" id="262" r:id="Raf7902b4c6ea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f1dfe1af640c1" /><Relationship Type="http://schemas.openxmlformats.org/officeDocument/2006/relationships/slide" Target="/ppt/slides/slide1.xml" Id="Ra302b4a1811d4c7c" /><Relationship Type="http://schemas.openxmlformats.org/officeDocument/2006/relationships/slide" Target="/ppt/slides/slide2.xml" Id="R0eb8add904644b84" /><Relationship Type="http://schemas.openxmlformats.org/officeDocument/2006/relationships/slide" Target="/ppt/slides/slide3.xml" Id="Red247a08ff1e46ba" /><Relationship Type="http://schemas.openxmlformats.org/officeDocument/2006/relationships/slide" Target="/ppt/slides/slide4.xml" Id="R0e34ffb38ce64d6b" /><Relationship Type="http://schemas.openxmlformats.org/officeDocument/2006/relationships/slide" Target="/ppt/slides/slide5.xml" Id="Rd8da731e529c432f" /><Relationship Type="http://schemas.openxmlformats.org/officeDocument/2006/relationships/slide" Target="/ppt/slides/slide6.xml" Id="Rd7434bd77ef84dfe" /><Relationship Type="http://schemas.openxmlformats.org/officeDocument/2006/relationships/slide" Target="/ppt/slides/slide7.xml" Id="Raf7902b4c6ea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5afc30bf14d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dc698e29142e0" /><Relationship Type="http://schemas.openxmlformats.org/officeDocument/2006/relationships/theme" Target="/ppt/slideMasters/theme/theme1.xml" Id="R19d6d03c14a54e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0dc698e291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a20b8bb7044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4c75f65bb46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08633e2c145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33e8ee17342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38150b524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7f68fbe9040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7c6cd484b46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FORVALTNING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11 508 107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11 549 709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KNUDSEN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