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20f18736154a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553b53e1644e3c"/>
  </p:sldMasterIdLst>
  <p:sldIdLst>
    <p:sldId xmlns:r="http://schemas.openxmlformats.org/officeDocument/2006/relationships" id="256" r:id="Rc43439664fa549a1"/>
    <p:sldId xmlns:r="http://schemas.openxmlformats.org/officeDocument/2006/relationships" id="257" r:id="Rc94a2ace839f4cdd"/>
    <p:sldId xmlns:r="http://schemas.openxmlformats.org/officeDocument/2006/relationships" id="258" r:id="Rea3b37877c2344bf"/>
    <p:sldId xmlns:r="http://schemas.openxmlformats.org/officeDocument/2006/relationships" id="259" r:id="Rab9fe373c2594208"/>
    <p:sldId xmlns:r="http://schemas.openxmlformats.org/officeDocument/2006/relationships" id="260" r:id="R501bb23db70d4164"/>
    <p:sldId xmlns:r="http://schemas.openxmlformats.org/officeDocument/2006/relationships" id="261" r:id="R1f8db253ab2c4f48"/>
    <p:sldId xmlns:r="http://schemas.openxmlformats.org/officeDocument/2006/relationships" id="262" r:id="R88ef271a08a940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553b53e1644e3c" /><Relationship Type="http://schemas.openxmlformats.org/officeDocument/2006/relationships/slide" Target="/ppt/slides/slide1.xml" Id="Rc43439664fa549a1" /><Relationship Type="http://schemas.openxmlformats.org/officeDocument/2006/relationships/slide" Target="/ppt/slides/slide2.xml" Id="Rc94a2ace839f4cdd" /><Relationship Type="http://schemas.openxmlformats.org/officeDocument/2006/relationships/slide" Target="/ppt/slides/slide3.xml" Id="Rea3b37877c2344bf" /><Relationship Type="http://schemas.openxmlformats.org/officeDocument/2006/relationships/slide" Target="/ppt/slides/slide4.xml" Id="Rab9fe373c2594208" /><Relationship Type="http://schemas.openxmlformats.org/officeDocument/2006/relationships/slide" Target="/ppt/slides/slide5.xml" Id="R501bb23db70d4164" /><Relationship Type="http://schemas.openxmlformats.org/officeDocument/2006/relationships/slide" Target="/ppt/slides/slide6.xml" Id="R1f8db253ab2c4f48" /><Relationship Type="http://schemas.openxmlformats.org/officeDocument/2006/relationships/slide" Target="/ppt/slides/slide7.xml" Id="R88ef271a08a940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84fe320b4048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26b07dc21419e" /><Relationship Type="http://schemas.openxmlformats.org/officeDocument/2006/relationships/theme" Target="/ppt/slideMasters/theme/theme1.xml" Id="R4b03d21c3c2048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926b07dc2141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e8a97cee6c41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eb13c355c040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ea6c636c974f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1577c9eaab4b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87c03bec44f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d6186377d243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654caef20a4b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T. A. SVENDSEN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A. 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T. A. SVENDSEN INVEST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A. 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A. 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A. 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1 155 000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1 135 215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1 219 946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5 379 494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5 408 174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A. 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SVENDSEN TOM ANDRE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A. 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Nordstrandveien 65A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8012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989 202 170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A. SVENDSEN INVEST AS</a:t>
            </a:r>
          </a:p>
        </p:txBody>
      </p:sp>
    </p:spTree>
  </p:cSld>
  <p:clrMapOvr>
    <a:masterClrMapping xmlns:a="http://schemas.openxmlformats.org/drawingml/2006/main"/>
  </p:clrMapOvr>
</p:sld>
</file>