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f2a79c607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9d38da6504dce"/>
  </p:sldMasterIdLst>
  <p:sldIdLst>
    <p:sldId xmlns:r="http://schemas.openxmlformats.org/officeDocument/2006/relationships" id="256" r:id="R34396364aabf4c12"/>
    <p:sldId xmlns:r="http://schemas.openxmlformats.org/officeDocument/2006/relationships" id="257" r:id="Re4f5d449f73a4a77"/>
    <p:sldId xmlns:r="http://schemas.openxmlformats.org/officeDocument/2006/relationships" id="258" r:id="Rc8e1a19262904c6f"/>
    <p:sldId xmlns:r="http://schemas.openxmlformats.org/officeDocument/2006/relationships" id="259" r:id="R0b26f7cb883f4627"/>
    <p:sldId xmlns:r="http://schemas.openxmlformats.org/officeDocument/2006/relationships" id="260" r:id="R2f09a4c376d54e19"/>
    <p:sldId xmlns:r="http://schemas.openxmlformats.org/officeDocument/2006/relationships" id="261" r:id="Re046ddcae7b844d9"/>
    <p:sldId xmlns:r="http://schemas.openxmlformats.org/officeDocument/2006/relationships" id="262" r:id="R2cc3cf011e4d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9d38da6504dce" /><Relationship Type="http://schemas.openxmlformats.org/officeDocument/2006/relationships/slide" Target="/ppt/slides/slide1.xml" Id="R34396364aabf4c12" /><Relationship Type="http://schemas.openxmlformats.org/officeDocument/2006/relationships/slide" Target="/ppt/slides/slide2.xml" Id="Re4f5d449f73a4a77" /><Relationship Type="http://schemas.openxmlformats.org/officeDocument/2006/relationships/slide" Target="/ppt/slides/slide3.xml" Id="Rc8e1a19262904c6f" /><Relationship Type="http://schemas.openxmlformats.org/officeDocument/2006/relationships/slide" Target="/ppt/slides/slide4.xml" Id="R0b26f7cb883f4627" /><Relationship Type="http://schemas.openxmlformats.org/officeDocument/2006/relationships/slide" Target="/ppt/slides/slide5.xml" Id="R2f09a4c376d54e19" /><Relationship Type="http://schemas.openxmlformats.org/officeDocument/2006/relationships/slide" Target="/ppt/slides/slide6.xml" Id="Re046ddcae7b844d9" /><Relationship Type="http://schemas.openxmlformats.org/officeDocument/2006/relationships/slide" Target="/ppt/slides/slide7.xml" Id="R2cc3cf011e4d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1be2e3e7b49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564ba92674d4f" /><Relationship Type="http://schemas.openxmlformats.org/officeDocument/2006/relationships/theme" Target="/ppt/slideMasters/theme/theme1.xml" Id="R93d561049ae5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564ba92674d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0587ab07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052060b0f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0ad727357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1ab3fe4a648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05c18e3fb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8e5b5a9ba44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bda3c5372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S.S CAPITAL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S.S CAPITAL MANAGEMENT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88 121 587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341 278 629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342 916 041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SKÅLAND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65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S.S CAPITAL MANAGEMENT AS</a:t>
            </a:r>
          </a:p>
        </p:txBody>
      </p:sp>
    </p:spTree>
  </p:cSld>
  <p:clrMapOvr>
    <a:masterClrMapping xmlns:a="http://schemas.openxmlformats.org/drawingml/2006/main"/>
  </p:clrMapOvr>
</p:sld>
</file>