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920fa7b27944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8c4d70b0034c1e"/>
  </p:sldMasterIdLst>
  <p:sldIdLst>
    <p:sldId xmlns:r="http://schemas.openxmlformats.org/officeDocument/2006/relationships" id="256" r:id="R636e6afde4c24f8b"/>
    <p:sldId xmlns:r="http://schemas.openxmlformats.org/officeDocument/2006/relationships" id="257" r:id="Ra4eb274654bb4b5f"/>
    <p:sldId xmlns:r="http://schemas.openxmlformats.org/officeDocument/2006/relationships" id="258" r:id="R64019e4781444823"/>
    <p:sldId xmlns:r="http://schemas.openxmlformats.org/officeDocument/2006/relationships" id="259" r:id="R85f45ec5f5504dd3"/>
    <p:sldId xmlns:r="http://schemas.openxmlformats.org/officeDocument/2006/relationships" id="260" r:id="Rd09f8da1cecf4b0d"/>
    <p:sldId xmlns:r="http://schemas.openxmlformats.org/officeDocument/2006/relationships" id="261" r:id="R8271956d411f47a6"/>
    <p:sldId xmlns:r="http://schemas.openxmlformats.org/officeDocument/2006/relationships" id="262" r:id="R27194786dce349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8c4d70b0034c1e" /><Relationship Type="http://schemas.openxmlformats.org/officeDocument/2006/relationships/slide" Target="/ppt/slides/slide1.xml" Id="R636e6afde4c24f8b" /><Relationship Type="http://schemas.openxmlformats.org/officeDocument/2006/relationships/slide" Target="/ppt/slides/slide2.xml" Id="Ra4eb274654bb4b5f" /><Relationship Type="http://schemas.openxmlformats.org/officeDocument/2006/relationships/slide" Target="/ppt/slides/slide3.xml" Id="R64019e4781444823" /><Relationship Type="http://schemas.openxmlformats.org/officeDocument/2006/relationships/slide" Target="/ppt/slides/slide4.xml" Id="R85f45ec5f5504dd3" /><Relationship Type="http://schemas.openxmlformats.org/officeDocument/2006/relationships/slide" Target="/ppt/slides/slide5.xml" Id="Rd09f8da1cecf4b0d" /><Relationship Type="http://schemas.openxmlformats.org/officeDocument/2006/relationships/slide" Target="/ppt/slides/slide6.xml" Id="R8271956d411f47a6" /><Relationship Type="http://schemas.openxmlformats.org/officeDocument/2006/relationships/slide" Target="/ppt/slides/slide7.xml" Id="R27194786dce349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b03ade6ecd49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27fc3548c64c50" /><Relationship Type="http://schemas.openxmlformats.org/officeDocument/2006/relationships/theme" Target="/ppt/slideMasters/theme/theme1.xml" Id="Rf9b8deb1f6d340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27fc3548c64c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14b75b3a3147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9a656ee6dd47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b789a2b55745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0913a9e7a441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2f02900d5b44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9eb70bed6b42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656e5e6fd4a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ELVEHAVNA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ELVEHAVNA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ELVEHAVNA INVEST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ELVEHAVNA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ELVEHAVNA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ELVEHAVNA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−736 450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6 204 183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18 579 759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21 867 405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ELVEHAVNA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SCHLØSSER-MØLLER FINN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ELVEHAVNA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Thaulowkaia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7042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989 201 670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ELVEHAVNA INVEST AS</a:t>
            </a:r>
          </a:p>
        </p:txBody>
      </p:sp>
    </p:spTree>
  </p:cSld>
  <p:clrMapOvr>
    <a:masterClrMapping xmlns:a="http://schemas.openxmlformats.org/drawingml/2006/main"/>
  </p:clrMapOvr>
</p:sld>
</file>