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85d51e97834a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00dd24ef9e4cfd"/>
  </p:sldMasterIdLst>
  <p:sldIdLst>
    <p:sldId xmlns:r="http://schemas.openxmlformats.org/officeDocument/2006/relationships" id="256" r:id="R7ce71a4da7474325"/>
    <p:sldId xmlns:r="http://schemas.openxmlformats.org/officeDocument/2006/relationships" id="257" r:id="R120eea2b5af04a24"/>
    <p:sldId xmlns:r="http://schemas.openxmlformats.org/officeDocument/2006/relationships" id="258" r:id="R2b7ca13c8709488a"/>
    <p:sldId xmlns:r="http://schemas.openxmlformats.org/officeDocument/2006/relationships" id="259" r:id="R9e043f189395478e"/>
    <p:sldId xmlns:r="http://schemas.openxmlformats.org/officeDocument/2006/relationships" id="260" r:id="R64b6aca3248e4f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00dd24ef9e4cfd" /><Relationship Type="http://schemas.openxmlformats.org/officeDocument/2006/relationships/slide" Target="/ppt/slides/slide1.xml" Id="R7ce71a4da7474325" /><Relationship Type="http://schemas.openxmlformats.org/officeDocument/2006/relationships/slide" Target="/ppt/slides/slide2.xml" Id="R120eea2b5af04a24" /><Relationship Type="http://schemas.openxmlformats.org/officeDocument/2006/relationships/slide" Target="/ppt/slides/slide3.xml" Id="R2b7ca13c8709488a" /><Relationship Type="http://schemas.openxmlformats.org/officeDocument/2006/relationships/slide" Target="/ppt/slides/slide4.xml" Id="R9e043f189395478e" /><Relationship Type="http://schemas.openxmlformats.org/officeDocument/2006/relationships/slide" Target="/ppt/slides/slide5.xml" Id="R64b6aca3248e4f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e81c8a75ea4a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258894c724000" /><Relationship Type="http://schemas.openxmlformats.org/officeDocument/2006/relationships/theme" Target="/ppt/slideMasters/theme/theme1.xml" Id="R9e615f04545740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c258894c7240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2b61b81194f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4b6999f8047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dac38ae5a45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2c183285646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b285156d04f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 TAKST &amp; EIENDOM Tor Erik Rasmussen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TAKST &amp; EIENDOM Tor Erik Rasmussen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TAKST &amp; EIENDOM Tor Erik Rasmussen ble etablert [år] og holder til i Søreidgrend.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TAKST &amp; EIENDOM Tor Erik Rasmussen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TAKST &amp; EIENDOM Tor Erik Rasmussen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TAKST &amp; EIENDOM Tor Erik Rasmussen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Karlsmarka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5252 Søreidgrend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989 201 662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TAKST &amp; EIENDOM Tor Erik Rasmussen</a:t>
            </a:r>
          </a:p>
        </p:txBody>
      </p:sp>
    </p:spTree>
  </p:cSld>
  <p:clrMapOvr>
    <a:masterClrMapping xmlns:a="http://schemas.openxmlformats.org/drawingml/2006/main"/>
  </p:clrMapOvr>
</p:sld>
</file>