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00cd9c146f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440bc037244cb5"/>
  </p:sldMasterIdLst>
  <p:sldIdLst>
    <p:sldId xmlns:r="http://schemas.openxmlformats.org/officeDocument/2006/relationships" id="256" r:id="Rcc8df399acd047af"/>
    <p:sldId xmlns:r="http://schemas.openxmlformats.org/officeDocument/2006/relationships" id="257" r:id="R9f7eb6d8b7094498"/>
    <p:sldId xmlns:r="http://schemas.openxmlformats.org/officeDocument/2006/relationships" id="258" r:id="R4ac51769a46e454c"/>
    <p:sldId xmlns:r="http://schemas.openxmlformats.org/officeDocument/2006/relationships" id="259" r:id="R0f68e40671634552"/>
    <p:sldId xmlns:r="http://schemas.openxmlformats.org/officeDocument/2006/relationships" id="260" r:id="R30a897210e594583"/>
    <p:sldId xmlns:r="http://schemas.openxmlformats.org/officeDocument/2006/relationships" id="261" r:id="R4b257a53597e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40bc037244cb5" /><Relationship Type="http://schemas.openxmlformats.org/officeDocument/2006/relationships/slide" Target="/ppt/slides/slide1.xml" Id="Rcc8df399acd047af" /><Relationship Type="http://schemas.openxmlformats.org/officeDocument/2006/relationships/slide" Target="/ppt/slides/slide2.xml" Id="R9f7eb6d8b7094498" /><Relationship Type="http://schemas.openxmlformats.org/officeDocument/2006/relationships/slide" Target="/ppt/slides/slide3.xml" Id="R4ac51769a46e454c" /><Relationship Type="http://schemas.openxmlformats.org/officeDocument/2006/relationships/slide" Target="/ppt/slides/slide4.xml" Id="R0f68e40671634552" /><Relationship Type="http://schemas.openxmlformats.org/officeDocument/2006/relationships/slide" Target="/ppt/slides/slide5.xml" Id="R30a897210e594583" /><Relationship Type="http://schemas.openxmlformats.org/officeDocument/2006/relationships/slide" Target="/ppt/slides/slide6.xml" Id="R4b257a53597e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b7e0357a44b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39b70aac0489c" /><Relationship Type="http://schemas.openxmlformats.org/officeDocument/2006/relationships/theme" Target="/ppt/slideMasters/theme/theme1.xml" Id="R0ca8617255da4b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739b70aac048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2c76969d4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2279d37d7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5cb10f22246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991866a3146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0d54634b54b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65ad4629e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SKATTEN 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SKATTEN MIN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15 366 478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15 366 478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Kjerrberg terrasse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