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b3ee16596d47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4477e10d224a97"/>
  </p:sldMasterIdLst>
  <p:sldIdLst>
    <p:sldId xmlns:r="http://schemas.openxmlformats.org/officeDocument/2006/relationships" id="256" r:id="Rcdeda3d5530f4082"/>
    <p:sldId xmlns:r="http://schemas.openxmlformats.org/officeDocument/2006/relationships" id="257" r:id="R572e8362b43045b1"/>
    <p:sldId xmlns:r="http://schemas.openxmlformats.org/officeDocument/2006/relationships" id="258" r:id="R29891b6dc17d4c33"/>
    <p:sldId xmlns:r="http://schemas.openxmlformats.org/officeDocument/2006/relationships" id="259" r:id="R42f6eb6a5a4045f4"/>
    <p:sldId xmlns:r="http://schemas.openxmlformats.org/officeDocument/2006/relationships" id="260" r:id="R3b192631641142dc"/>
    <p:sldId xmlns:r="http://schemas.openxmlformats.org/officeDocument/2006/relationships" id="261" r:id="R0f03735d308d449d"/>
    <p:sldId xmlns:r="http://schemas.openxmlformats.org/officeDocument/2006/relationships" id="262" r:id="R44eedcea882e44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477e10d224a97" /><Relationship Type="http://schemas.openxmlformats.org/officeDocument/2006/relationships/slide" Target="/ppt/slides/slide1.xml" Id="Rcdeda3d5530f4082" /><Relationship Type="http://schemas.openxmlformats.org/officeDocument/2006/relationships/slide" Target="/ppt/slides/slide2.xml" Id="R572e8362b43045b1" /><Relationship Type="http://schemas.openxmlformats.org/officeDocument/2006/relationships/slide" Target="/ppt/slides/slide3.xml" Id="R29891b6dc17d4c33" /><Relationship Type="http://schemas.openxmlformats.org/officeDocument/2006/relationships/slide" Target="/ppt/slides/slide4.xml" Id="R42f6eb6a5a4045f4" /><Relationship Type="http://schemas.openxmlformats.org/officeDocument/2006/relationships/slide" Target="/ppt/slides/slide5.xml" Id="R3b192631641142dc" /><Relationship Type="http://schemas.openxmlformats.org/officeDocument/2006/relationships/slide" Target="/ppt/slides/slide6.xml" Id="R0f03735d308d449d" /><Relationship Type="http://schemas.openxmlformats.org/officeDocument/2006/relationships/slide" Target="/ppt/slides/slide7.xml" Id="R44eedcea882e44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3c1f27903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d1c063f184499" /><Relationship Type="http://schemas.openxmlformats.org/officeDocument/2006/relationships/theme" Target="/ppt/slideMasters/theme/theme1.xml" Id="R70e09e94e3ce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fd1c063f1844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31c82e25641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47c73341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c2d541155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6665f5b564c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ba25332824b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76dc6af847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3dfa33a5c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