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342e94dacb47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049e1ca63f4b3b"/>
  </p:sldMasterIdLst>
  <p:sldIdLst>
    <p:sldId xmlns:r="http://schemas.openxmlformats.org/officeDocument/2006/relationships" id="256" r:id="R424181c1f50e49d2"/>
    <p:sldId xmlns:r="http://schemas.openxmlformats.org/officeDocument/2006/relationships" id="257" r:id="R8d38475e7c42463d"/>
    <p:sldId xmlns:r="http://schemas.openxmlformats.org/officeDocument/2006/relationships" id="258" r:id="R7be786a37ab54f1c"/>
    <p:sldId xmlns:r="http://schemas.openxmlformats.org/officeDocument/2006/relationships" id="259" r:id="R244e946929b64e09"/>
    <p:sldId xmlns:r="http://schemas.openxmlformats.org/officeDocument/2006/relationships" id="260" r:id="Rbad1b183e4cd47c4"/>
    <p:sldId xmlns:r="http://schemas.openxmlformats.org/officeDocument/2006/relationships" id="261" r:id="R1530bb5a5fff4cbc"/>
    <p:sldId xmlns:r="http://schemas.openxmlformats.org/officeDocument/2006/relationships" id="262" r:id="R5089fa32fc6548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049e1ca63f4b3b" /><Relationship Type="http://schemas.openxmlformats.org/officeDocument/2006/relationships/slide" Target="/ppt/slides/slide1.xml" Id="R424181c1f50e49d2" /><Relationship Type="http://schemas.openxmlformats.org/officeDocument/2006/relationships/slide" Target="/ppt/slides/slide2.xml" Id="R8d38475e7c42463d" /><Relationship Type="http://schemas.openxmlformats.org/officeDocument/2006/relationships/slide" Target="/ppt/slides/slide3.xml" Id="R7be786a37ab54f1c" /><Relationship Type="http://schemas.openxmlformats.org/officeDocument/2006/relationships/slide" Target="/ppt/slides/slide4.xml" Id="R244e946929b64e09" /><Relationship Type="http://schemas.openxmlformats.org/officeDocument/2006/relationships/slide" Target="/ppt/slides/slide5.xml" Id="Rbad1b183e4cd47c4" /><Relationship Type="http://schemas.openxmlformats.org/officeDocument/2006/relationships/slide" Target="/ppt/slides/slide6.xml" Id="R1530bb5a5fff4cbc" /><Relationship Type="http://schemas.openxmlformats.org/officeDocument/2006/relationships/slide" Target="/ppt/slides/slide7.xml" Id="R5089fa32fc6548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a5ff8f14f4d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73c236cc7479d" /><Relationship Type="http://schemas.openxmlformats.org/officeDocument/2006/relationships/theme" Target="/ppt/slideMasters/theme/theme1.xml" Id="R9913ae870d2445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a73c236cc747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d4b3ebfc44c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5e1f61c3942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9a33c60324e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dcb0f789b49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bf129702241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16adaddef42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915bdf7154a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SÆTHRE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SÆTHRE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6 670 628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9 951 530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SÆTHRE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Mikkjel Fønhus veg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2407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