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812dca6e27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f539dc59946c3"/>
  </p:sldMasterIdLst>
  <p:sldIdLst>
    <p:sldId xmlns:r="http://schemas.openxmlformats.org/officeDocument/2006/relationships" id="256" r:id="R1f5f8da289684648"/>
    <p:sldId xmlns:r="http://schemas.openxmlformats.org/officeDocument/2006/relationships" id="257" r:id="R8da3881e2c494480"/>
    <p:sldId xmlns:r="http://schemas.openxmlformats.org/officeDocument/2006/relationships" id="258" r:id="R1460a8843ee3441e"/>
    <p:sldId xmlns:r="http://schemas.openxmlformats.org/officeDocument/2006/relationships" id="259" r:id="Red0cf70bb79b4150"/>
    <p:sldId xmlns:r="http://schemas.openxmlformats.org/officeDocument/2006/relationships" id="260" r:id="Rb8ac6813a6f54c93"/>
    <p:sldId xmlns:r="http://schemas.openxmlformats.org/officeDocument/2006/relationships" id="261" r:id="Ra51fc193ecd3480f"/>
    <p:sldId xmlns:r="http://schemas.openxmlformats.org/officeDocument/2006/relationships" id="262" r:id="Rf20ca55eeeaf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f539dc59946c3" /><Relationship Type="http://schemas.openxmlformats.org/officeDocument/2006/relationships/slide" Target="/ppt/slides/slide1.xml" Id="R1f5f8da289684648" /><Relationship Type="http://schemas.openxmlformats.org/officeDocument/2006/relationships/slide" Target="/ppt/slides/slide2.xml" Id="R8da3881e2c494480" /><Relationship Type="http://schemas.openxmlformats.org/officeDocument/2006/relationships/slide" Target="/ppt/slides/slide3.xml" Id="R1460a8843ee3441e" /><Relationship Type="http://schemas.openxmlformats.org/officeDocument/2006/relationships/slide" Target="/ppt/slides/slide4.xml" Id="Red0cf70bb79b4150" /><Relationship Type="http://schemas.openxmlformats.org/officeDocument/2006/relationships/slide" Target="/ppt/slides/slide5.xml" Id="Rb8ac6813a6f54c93" /><Relationship Type="http://schemas.openxmlformats.org/officeDocument/2006/relationships/slide" Target="/ppt/slides/slide6.xml" Id="Ra51fc193ecd3480f" /><Relationship Type="http://schemas.openxmlformats.org/officeDocument/2006/relationships/slide" Target="/ppt/slides/slide7.xml" Id="Rf20ca55eeeaf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a4640ea88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b3343d00c4e82" /><Relationship Type="http://schemas.openxmlformats.org/officeDocument/2006/relationships/theme" Target="/ppt/slideMasters/theme/theme1.xml" Id="R09d669142d04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bb3343d00c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df8b2c33c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05f5968a7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9511324b2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b1b301909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dcd19411947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834f8fe6348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c6b880060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3 720 683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