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baf370d921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eea0f35434f35"/>
  </p:sldMasterIdLst>
  <p:sldIdLst>
    <p:sldId xmlns:r="http://schemas.openxmlformats.org/officeDocument/2006/relationships" id="256" r:id="Re6f1876d3ed24ba9"/>
    <p:sldId xmlns:r="http://schemas.openxmlformats.org/officeDocument/2006/relationships" id="257" r:id="Rd1c81d2ff448426b"/>
    <p:sldId xmlns:r="http://schemas.openxmlformats.org/officeDocument/2006/relationships" id="258" r:id="Rf132f6a224a942be"/>
    <p:sldId xmlns:r="http://schemas.openxmlformats.org/officeDocument/2006/relationships" id="259" r:id="Ra00c8f803afe43fa"/>
    <p:sldId xmlns:r="http://schemas.openxmlformats.org/officeDocument/2006/relationships" id="260" r:id="R8d2ae4319ed44da1"/>
    <p:sldId xmlns:r="http://schemas.openxmlformats.org/officeDocument/2006/relationships" id="261" r:id="Re3fa4e771cc24f84"/>
    <p:sldId xmlns:r="http://schemas.openxmlformats.org/officeDocument/2006/relationships" id="262" r:id="Rfddf772d7785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eea0f35434f35" /><Relationship Type="http://schemas.openxmlformats.org/officeDocument/2006/relationships/slide" Target="/ppt/slides/slide1.xml" Id="Re6f1876d3ed24ba9" /><Relationship Type="http://schemas.openxmlformats.org/officeDocument/2006/relationships/slide" Target="/ppt/slides/slide2.xml" Id="Rd1c81d2ff448426b" /><Relationship Type="http://schemas.openxmlformats.org/officeDocument/2006/relationships/slide" Target="/ppt/slides/slide3.xml" Id="Rf132f6a224a942be" /><Relationship Type="http://schemas.openxmlformats.org/officeDocument/2006/relationships/slide" Target="/ppt/slides/slide4.xml" Id="Ra00c8f803afe43fa" /><Relationship Type="http://schemas.openxmlformats.org/officeDocument/2006/relationships/slide" Target="/ppt/slides/slide5.xml" Id="R8d2ae4319ed44da1" /><Relationship Type="http://schemas.openxmlformats.org/officeDocument/2006/relationships/slide" Target="/ppt/slides/slide6.xml" Id="Re3fa4e771cc24f84" /><Relationship Type="http://schemas.openxmlformats.org/officeDocument/2006/relationships/slide" Target="/ppt/slides/slide7.xml" Id="Rfddf772d7785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11374cb2d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271bb772b47fb" /><Relationship Type="http://schemas.openxmlformats.org/officeDocument/2006/relationships/theme" Target="/ppt/slideMasters/theme/theme1.xml" Id="Rf226dde5071d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271bb772b47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650e2a846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fbe5cc7a7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7ed3200fe4f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403e09693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eca3d7bd8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4773e6ea04a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003888acd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KJELLSEA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14 861 709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KJELL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kjell.haugen@mac.com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www.kjellsea.no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