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a71fcca7c848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4c421258cc4524"/>
  </p:sldMasterIdLst>
  <p:sldIdLst>
    <p:sldId xmlns:r="http://schemas.openxmlformats.org/officeDocument/2006/relationships" id="256" r:id="Rd933edbeb1f04d7b"/>
    <p:sldId xmlns:r="http://schemas.openxmlformats.org/officeDocument/2006/relationships" id="257" r:id="R12ddcee92a5d4180"/>
    <p:sldId xmlns:r="http://schemas.openxmlformats.org/officeDocument/2006/relationships" id="258" r:id="R36f7906c5f3e4b4a"/>
    <p:sldId xmlns:r="http://schemas.openxmlformats.org/officeDocument/2006/relationships" id="259" r:id="Re7da68f3b79946f8"/>
    <p:sldId xmlns:r="http://schemas.openxmlformats.org/officeDocument/2006/relationships" id="260" r:id="R0d11a5f64f7345d1"/>
    <p:sldId xmlns:r="http://schemas.openxmlformats.org/officeDocument/2006/relationships" id="261" r:id="R0af10655f23e4bdc"/>
    <p:sldId xmlns:r="http://schemas.openxmlformats.org/officeDocument/2006/relationships" id="262" r:id="R06c549e925a849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4c421258cc4524" /><Relationship Type="http://schemas.openxmlformats.org/officeDocument/2006/relationships/slide" Target="/ppt/slides/slide1.xml" Id="Rd933edbeb1f04d7b" /><Relationship Type="http://schemas.openxmlformats.org/officeDocument/2006/relationships/slide" Target="/ppt/slides/slide2.xml" Id="R12ddcee92a5d4180" /><Relationship Type="http://schemas.openxmlformats.org/officeDocument/2006/relationships/slide" Target="/ppt/slides/slide3.xml" Id="R36f7906c5f3e4b4a" /><Relationship Type="http://schemas.openxmlformats.org/officeDocument/2006/relationships/slide" Target="/ppt/slides/slide4.xml" Id="Re7da68f3b79946f8" /><Relationship Type="http://schemas.openxmlformats.org/officeDocument/2006/relationships/slide" Target="/ppt/slides/slide5.xml" Id="R0d11a5f64f7345d1" /><Relationship Type="http://schemas.openxmlformats.org/officeDocument/2006/relationships/slide" Target="/ppt/slides/slide6.xml" Id="R0af10655f23e4bdc" /><Relationship Type="http://schemas.openxmlformats.org/officeDocument/2006/relationships/slide" Target="/ppt/slides/slide7.xml" Id="R06c549e925a849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fd59b191ed4a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e54048bd34434" /><Relationship Type="http://schemas.openxmlformats.org/officeDocument/2006/relationships/theme" Target="/ppt/slideMasters/theme/theme1.xml" Id="R0750b511a0e64f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0e54048bd344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e373641b248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43f4386bd40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b9c65ba9b4a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28c2596fe42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6f108740843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e18109bf041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7b2b922a746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2 226 818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2 060 960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2 060 960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NÆSS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989 199 145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INVEST AS</a:t>
            </a:r>
          </a:p>
        </p:txBody>
      </p:sp>
    </p:spTree>
  </p:cSld>
  <p:clrMapOvr>
    <a:masterClrMapping xmlns:a="http://schemas.openxmlformats.org/drawingml/2006/main"/>
  </p:clrMapOvr>
</p:sld>
</file>