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f4201d7b7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5d03a97024224"/>
  </p:sldMasterIdLst>
  <p:sldIdLst>
    <p:sldId xmlns:r="http://schemas.openxmlformats.org/officeDocument/2006/relationships" id="256" r:id="R272799f916a8425c"/>
    <p:sldId xmlns:r="http://schemas.openxmlformats.org/officeDocument/2006/relationships" id="257" r:id="Re4da8d48edf640e3"/>
    <p:sldId xmlns:r="http://schemas.openxmlformats.org/officeDocument/2006/relationships" id="258" r:id="Re92ccfeea0bb4291"/>
    <p:sldId xmlns:r="http://schemas.openxmlformats.org/officeDocument/2006/relationships" id="259" r:id="Rb174ffdbf09343ec"/>
    <p:sldId xmlns:r="http://schemas.openxmlformats.org/officeDocument/2006/relationships" id="260" r:id="R3945f29e111c415e"/>
    <p:sldId xmlns:r="http://schemas.openxmlformats.org/officeDocument/2006/relationships" id="261" r:id="R8344c8d3919d4898"/>
    <p:sldId xmlns:r="http://schemas.openxmlformats.org/officeDocument/2006/relationships" id="262" r:id="Rd9c8ac90f496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5d03a97024224" /><Relationship Type="http://schemas.openxmlformats.org/officeDocument/2006/relationships/slide" Target="/ppt/slides/slide1.xml" Id="R272799f916a8425c" /><Relationship Type="http://schemas.openxmlformats.org/officeDocument/2006/relationships/slide" Target="/ppt/slides/slide2.xml" Id="Re4da8d48edf640e3" /><Relationship Type="http://schemas.openxmlformats.org/officeDocument/2006/relationships/slide" Target="/ppt/slides/slide3.xml" Id="Re92ccfeea0bb4291" /><Relationship Type="http://schemas.openxmlformats.org/officeDocument/2006/relationships/slide" Target="/ppt/slides/slide4.xml" Id="Rb174ffdbf09343ec" /><Relationship Type="http://schemas.openxmlformats.org/officeDocument/2006/relationships/slide" Target="/ppt/slides/slide5.xml" Id="R3945f29e111c415e" /><Relationship Type="http://schemas.openxmlformats.org/officeDocument/2006/relationships/slide" Target="/ppt/slides/slide6.xml" Id="R8344c8d3919d4898" /><Relationship Type="http://schemas.openxmlformats.org/officeDocument/2006/relationships/slide" Target="/ppt/slides/slide7.xml" Id="Rd9c8ac90f496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6b3f89677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22c01f4b14bf3" /><Relationship Type="http://schemas.openxmlformats.org/officeDocument/2006/relationships/theme" Target="/ppt/slideMasters/theme/theme1.xml" Id="R38c7744b4deb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22c01f4b14b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45598809c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d313bac4d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0a3afb8b7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6cfb278a3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c72a4424c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8ea511f34c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67985ffc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