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802bb06dda4b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91d5a1d17c43b2"/>
  </p:sldMasterIdLst>
  <p:sldIdLst>
    <p:sldId xmlns:r="http://schemas.openxmlformats.org/officeDocument/2006/relationships" id="256" r:id="Rdbabbdbbb42a467b"/>
    <p:sldId xmlns:r="http://schemas.openxmlformats.org/officeDocument/2006/relationships" id="257" r:id="R6ed7a2d9ca3b43b5"/>
    <p:sldId xmlns:r="http://schemas.openxmlformats.org/officeDocument/2006/relationships" id="258" r:id="R3b2305b4fe0e41e6"/>
    <p:sldId xmlns:r="http://schemas.openxmlformats.org/officeDocument/2006/relationships" id="259" r:id="R58cad14a596146d1"/>
    <p:sldId xmlns:r="http://schemas.openxmlformats.org/officeDocument/2006/relationships" id="260" r:id="R5786388da2b14315"/>
    <p:sldId xmlns:r="http://schemas.openxmlformats.org/officeDocument/2006/relationships" id="261" r:id="R4d4bb0a0e8ba4d14"/>
    <p:sldId xmlns:r="http://schemas.openxmlformats.org/officeDocument/2006/relationships" id="262" r:id="R0f0f86e91a6a41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91d5a1d17c43b2" /><Relationship Type="http://schemas.openxmlformats.org/officeDocument/2006/relationships/slide" Target="/ppt/slides/slide1.xml" Id="Rdbabbdbbb42a467b" /><Relationship Type="http://schemas.openxmlformats.org/officeDocument/2006/relationships/slide" Target="/ppt/slides/slide2.xml" Id="R6ed7a2d9ca3b43b5" /><Relationship Type="http://schemas.openxmlformats.org/officeDocument/2006/relationships/slide" Target="/ppt/slides/slide3.xml" Id="R3b2305b4fe0e41e6" /><Relationship Type="http://schemas.openxmlformats.org/officeDocument/2006/relationships/slide" Target="/ppt/slides/slide4.xml" Id="R58cad14a596146d1" /><Relationship Type="http://schemas.openxmlformats.org/officeDocument/2006/relationships/slide" Target="/ppt/slides/slide5.xml" Id="R5786388da2b14315" /><Relationship Type="http://schemas.openxmlformats.org/officeDocument/2006/relationships/slide" Target="/ppt/slides/slide6.xml" Id="R4d4bb0a0e8ba4d14" /><Relationship Type="http://schemas.openxmlformats.org/officeDocument/2006/relationships/slide" Target="/ppt/slides/slide7.xml" Id="R0f0f86e91a6a41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549312dfa42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0ecd960a84be7" /><Relationship Type="http://schemas.openxmlformats.org/officeDocument/2006/relationships/theme" Target="/ppt/slideMasters/theme/theme1.xml" Id="Rda76bc02202a4e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a0ecd960a84b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61022223c4e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a69985eaf49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742f309ac4c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ae50a7ced41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e7e9da0894f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ef706aeda48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8d16c36c542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ARNA &amp; ÅSANE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ARNA &amp; ÅSANE RØRLEGGERSERVICE AS ble etablert [år] og holder til i Espeland.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132 443 305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4 929 980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4 118 515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11 194 472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45 885 698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PATROL INVEST AS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RØRCO INVEST AS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 INVEST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Hardangervegen 871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5267 Espeland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38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firmapost@arnaror.no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989 198 629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&amp; ÅSANE RØRLEGGERSERVICE AS</a:t>
            </a:r>
          </a:p>
        </p:txBody>
      </p:sp>
    </p:spTree>
  </p:cSld>
  <p:clrMapOvr>
    <a:masterClrMapping xmlns:a="http://schemas.openxmlformats.org/drawingml/2006/main"/>
  </p:clrMapOvr>
</p:sld>
</file>