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f9f74ae255b485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f3c1ea4ffae42c4"/>
  </p:sldMasterIdLst>
  <p:sldIdLst>
    <p:sldId xmlns:r="http://schemas.openxmlformats.org/officeDocument/2006/relationships" id="256" r:id="R4e2e945703554233"/>
    <p:sldId xmlns:r="http://schemas.openxmlformats.org/officeDocument/2006/relationships" id="257" r:id="R11cbcc1b2c704ab8"/>
    <p:sldId xmlns:r="http://schemas.openxmlformats.org/officeDocument/2006/relationships" id="258" r:id="R45473571a6c14192"/>
    <p:sldId xmlns:r="http://schemas.openxmlformats.org/officeDocument/2006/relationships" id="259" r:id="R815e2f0fe1ff4592"/>
    <p:sldId xmlns:r="http://schemas.openxmlformats.org/officeDocument/2006/relationships" id="260" r:id="R272ae2f13b1f4f62"/>
    <p:sldId xmlns:r="http://schemas.openxmlformats.org/officeDocument/2006/relationships" id="261" r:id="R55232a2d4e8d43cd"/>
    <p:sldId xmlns:r="http://schemas.openxmlformats.org/officeDocument/2006/relationships" id="262" r:id="Rf4025d3a346b412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f3c1ea4ffae42c4" /><Relationship Type="http://schemas.openxmlformats.org/officeDocument/2006/relationships/slide" Target="/ppt/slides/slide1.xml" Id="R4e2e945703554233" /><Relationship Type="http://schemas.openxmlformats.org/officeDocument/2006/relationships/slide" Target="/ppt/slides/slide2.xml" Id="R11cbcc1b2c704ab8" /><Relationship Type="http://schemas.openxmlformats.org/officeDocument/2006/relationships/slide" Target="/ppt/slides/slide3.xml" Id="R45473571a6c14192" /><Relationship Type="http://schemas.openxmlformats.org/officeDocument/2006/relationships/slide" Target="/ppt/slides/slide4.xml" Id="R815e2f0fe1ff4592" /><Relationship Type="http://schemas.openxmlformats.org/officeDocument/2006/relationships/slide" Target="/ppt/slides/slide5.xml" Id="R272ae2f13b1f4f62" /><Relationship Type="http://schemas.openxmlformats.org/officeDocument/2006/relationships/slide" Target="/ppt/slides/slide6.xml" Id="R55232a2d4e8d43cd" /><Relationship Type="http://schemas.openxmlformats.org/officeDocument/2006/relationships/slide" Target="/ppt/slides/slide7.xml" Id="Rf4025d3a346b412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12d39c7e50e4f9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2fb43f540f4573" /><Relationship Type="http://schemas.openxmlformats.org/officeDocument/2006/relationships/theme" Target="/ppt/slideMasters/theme/theme1.xml" Id="Rdcdd0d21b5d14d2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d2fb43f540f457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e50029df9645f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a1fe1f8bb04d1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ee33026ab048f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60570492f040f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f010e5c460463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871793f8db49b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6db56e6203429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BME GROUP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BME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BME GROUP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BME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BME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BME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−87 355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2 054 546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43 393 559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45 065 487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BME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PETERSEN CHRISTIAN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BME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Christian Petersen, Bygdøy allé 56C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0265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989 195 921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BME GROUP AS</a:t>
            </a:r>
          </a:p>
        </p:txBody>
      </p:sp>
    </p:spTree>
  </p:cSld>
  <p:clrMapOvr>
    <a:masterClrMapping xmlns:a="http://schemas.openxmlformats.org/drawingml/2006/main"/>
  </p:clrMapOvr>
</p:sld>
</file>