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bf147814e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1d5fe48844e7f"/>
  </p:sldMasterIdLst>
  <p:sldIdLst>
    <p:sldId xmlns:r="http://schemas.openxmlformats.org/officeDocument/2006/relationships" id="256" r:id="R3cc8ca48d0794127"/>
    <p:sldId xmlns:r="http://schemas.openxmlformats.org/officeDocument/2006/relationships" id="257" r:id="Re00a00992eac4739"/>
    <p:sldId xmlns:r="http://schemas.openxmlformats.org/officeDocument/2006/relationships" id="258" r:id="R4e02f1ceb55743d3"/>
    <p:sldId xmlns:r="http://schemas.openxmlformats.org/officeDocument/2006/relationships" id="259" r:id="R9a8e1f3aef4040bb"/>
    <p:sldId xmlns:r="http://schemas.openxmlformats.org/officeDocument/2006/relationships" id="260" r:id="R9ffc3faf14124acd"/>
    <p:sldId xmlns:r="http://schemas.openxmlformats.org/officeDocument/2006/relationships" id="261" r:id="R9cf56b2ea9df4878"/>
    <p:sldId xmlns:r="http://schemas.openxmlformats.org/officeDocument/2006/relationships" id="262" r:id="R288b0f2d3d69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1d5fe48844e7f" /><Relationship Type="http://schemas.openxmlformats.org/officeDocument/2006/relationships/slide" Target="/ppt/slides/slide1.xml" Id="R3cc8ca48d0794127" /><Relationship Type="http://schemas.openxmlformats.org/officeDocument/2006/relationships/slide" Target="/ppt/slides/slide2.xml" Id="Re00a00992eac4739" /><Relationship Type="http://schemas.openxmlformats.org/officeDocument/2006/relationships/slide" Target="/ppt/slides/slide3.xml" Id="R4e02f1ceb55743d3" /><Relationship Type="http://schemas.openxmlformats.org/officeDocument/2006/relationships/slide" Target="/ppt/slides/slide4.xml" Id="R9a8e1f3aef4040bb" /><Relationship Type="http://schemas.openxmlformats.org/officeDocument/2006/relationships/slide" Target="/ppt/slides/slide5.xml" Id="R9ffc3faf14124acd" /><Relationship Type="http://schemas.openxmlformats.org/officeDocument/2006/relationships/slide" Target="/ppt/slides/slide6.xml" Id="R9cf56b2ea9df4878" /><Relationship Type="http://schemas.openxmlformats.org/officeDocument/2006/relationships/slide" Target="/ppt/slides/slide7.xml" Id="R288b0f2d3d69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c569f957a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b3c13f9b48f9" /><Relationship Type="http://schemas.openxmlformats.org/officeDocument/2006/relationships/theme" Target="/ppt/slideMasters/theme/theme1.xml" Id="Rf74e550aefc54a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fb3c13f9b48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3527e166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ecc5fd5a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1a4f47cfa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a144e62e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033b6a09d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3f60fd6a6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4b9ca4ae1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