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5a3cd502943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d2e4641654709"/>
  </p:sldMasterIdLst>
  <p:sldIdLst>
    <p:sldId xmlns:r="http://schemas.openxmlformats.org/officeDocument/2006/relationships" id="256" r:id="R83a2c26d35e8447f"/>
    <p:sldId xmlns:r="http://schemas.openxmlformats.org/officeDocument/2006/relationships" id="257" r:id="R851cb9b221f54551"/>
    <p:sldId xmlns:r="http://schemas.openxmlformats.org/officeDocument/2006/relationships" id="258" r:id="R0752670cc1314960"/>
    <p:sldId xmlns:r="http://schemas.openxmlformats.org/officeDocument/2006/relationships" id="259" r:id="R1776e256b7934068"/>
    <p:sldId xmlns:r="http://schemas.openxmlformats.org/officeDocument/2006/relationships" id="260" r:id="R8fb6a76db9704119"/>
    <p:sldId xmlns:r="http://schemas.openxmlformats.org/officeDocument/2006/relationships" id="261" r:id="R8e38738781994579"/>
    <p:sldId xmlns:r="http://schemas.openxmlformats.org/officeDocument/2006/relationships" id="262" r:id="R1357de1f594b44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d2e4641654709" /><Relationship Type="http://schemas.openxmlformats.org/officeDocument/2006/relationships/slide" Target="/ppt/slides/slide1.xml" Id="R83a2c26d35e8447f" /><Relationship Type="http://schemas.openxmlformats.org/officeDocument/2006/relationships/slide" Target="/ppt/slides/slide2.xml" Id="R851cb9b221f54551" /><Relationship Type="http://schemas.openxmlformats.org/officeDocument/2006/relationships/slide" Target="/ppt/slides/slide3.xml" Id="R0752670cc1314960" /><Relationship Type="http://schemas.openxmlformats.org/officeDocument/2006/relationships/slide" Target="/ppt/slides/slide4.xml" Id="R1776e256b7934068" /><Relationship Type="http://schemas.openxmlformats.org/officeDocument/2006/relationships/slide" Target="/ppt/slides/slide5.xml" Id="R8fb6a76db9704119" /><Relationship Type="http://schemas.openxmlformats.org/officeDocument/2006/relationships/slide" Target="/ppt/slides/slide6.xml" Id="R8e38738781994579" /><Relationship Type="http://schemas.openxmlformats.org/officeDocument/2006/relationships/slide" Target="/ppt/slides/slide7.xml" Id="R1357de1f594b44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67edfb0af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4db4f94474335" /><Relationship Type="http://schemas.openxmlformats.org/officeDocument/2006/relationships/theme" Target="/ppt/slideMasters/theme/theme1.xml" Id="Rfe181ea82283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4db4f9447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4b5fb5fdc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8a9d75574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c8172f70e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0308429e8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09b9123ab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16879a6174f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378cd9d59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