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8d56d0939b48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7f24621b53493f"/>
  </p:sldMasterIdLst>
  <p:sldIdLst>
    <p:sldId xmlns:r="http://schemas.openxmlformats.org/officeDocument/2006/relationships" id="256" r:id="R0f4a4eabd65749d2"/>
    <p:sldId xmlns:r="http://schemas.openxmlformats.org/officeDocument/2006/relationships" id="257" r:id="Rbea4e703d66e4603"/>
    <p:sldId xmlns:r="http://schemas.openxmlformats.org/officeDocument/2006/relationships" id="258" r:id="Rd79200a638e84c1f"/>
    <p:sldId xmlns:r="http://schemas.openxmlformats.org/officeDocument/2006/relationships" id="259" r:id="Rb48d8fdc552548b7"/>
    <p:sldId xmlns:r="http://schemas.openxmlformats.org/officeDocument/2006/relationships" id="260" r:id="R6c0f5b43d8244e54"/>
    <p:sldId xmlns:r="http://schemas.openxmlformats.org/officeDocument/2006/relationships" id="261" r:id="Rab352853503247ae"/>
    <p:sldId xmlns:r="http://schemas.openxmlformats.org/officeDocument/2006/relationships" id="262" r:id="Rde9d102f57cf4a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7f24621b53493f" /><Relationship Type="http://schemas.openxmlformats.org/officeDocument/2006/relationships/slide" Target="/ppt/slides/slide1.xml" Id="R0f4a4eabd65749d2" /><Relationship Type="http://schemas.openxmlformats.org/officeDocument/2006/relationships/slide" Target="/ppt/slides/slide2.xml" Id="Rbea4e703d66e4603" /><Relationship Type="http://schemas.openxmlformats.org/officeDocument/2006/relationships/slide" Target="/ppt/slides/slide3.xml" Id="Rd79200a638e84c1f" /><Relationship Type="http://schemas.openxmlformats.org/officeDocument/2006/relationships/slide" Target="/ppt/slides/slide4.xml" Id="Rb48d8fdc552548b7" /><Relationship Type="http://schemas.openxmlformats.org/officeDocument/2006/relationships/slide" Target="/ppt/slides/slide5.xml" Id="R6c0f5b43d8244e54" /><Relationship Type="http://schemas.openxmlformats.org/officeDocument/2006/relationships/slide" Target="/ppt/slides/slide6.xml" Id="Rab352853503247ae" /><Relationship Type="http://schemas.openxmlformats.org/officeDocument/2006/relationships/slide" Target="/ppt/slides/slide7.xml" Id="Rde9d102f57cf4a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ea43d7b1254e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dd2a6ced64578" /><Relationship Type="http://schemas.openxmlformats.org/officeDocument/2006/relationships/theme" Target="/ppt/slideMasters/theme/theme1.xml" Id="Rdf549d48e04041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6dd2a6ced645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20a62b1ba4c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c030cf98040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6793cc52e49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8c6437a0547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bcb6f23ba41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428c35f214a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ff9532bd249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BJØNNA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BJØNNA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BJØNNA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BJØNNA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BJØNNA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BJØNNA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2 256 830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3 715 710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3 750 846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BJØNNA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ØYVIND JØRGENSEN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BJØNNA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5412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989 190 873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BJØNNA AS</a:t>
            </a:r>
          </a:p>
        </p:txBody>
      </p:sp>
    </p:spTree>
  </p:cSld>
  <p:clrMapOvr>
    <a:masterClrMapping xmlns:a="http://schemas.openxmlformats.org/drawingml/2006/main"/>
  </p:clrMapOvr>
</p:sld>
</file>