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bf7d3357549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cc480c627e431f"/>
  </p:sldMasterIdLst>
  <p:sldIdLst>
    <p:sldId xmlns:r="http://schemas.openxmlformats.org/officeDocument/2006/relationships" id="256" r:id="Rcd353cdcd7d54501"/>
    <p:sldId xmlns:r="http://schemas.openxmlformats.org/officeDocument/2006/relationships" id="257" r:id="Rad0284e3d36747de"/>
    <p:sldId xmlns:r="http://schemas.openxmlformats.org/officeDocument/2006/relationships" id="258" r:id="R4d73ccc627df4866"/>
    <p:sldId xmlns:r="http://schemas.openxmlformats.org/officeDocument/2006/relationships" id="259" r:id="R61c4eaab1a644eb9"/>
    <p:sldId xmlns:r="http://schemas.openxmlformats.org/officeDocument/2006/relationships" id="260" r:id="Re15b48c272d54473"/>
    <p:sldId xmlns:r="http://schemas.openxmlformats.org/officeDocument/2006/relationships" id="261" r:id="Rd913991e014e4fa7"/>
    <p:sldId xmlns:r="http://schemas.openxmlformats.org/officeDocument/2006/relationships" id="262" r:id="R00977d5ace0146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c480c627e431f" /><Relationship Type="http://schemas.openxmlformats.org/officeDocument/2006/relationships/slide" Target="/ppt/slides/slide1.xml" Id="Rcd353cdcd7d54501" /><Relationship Type="http://schemas.openxmlformats.org/officeDocument/2006/relationships/slide" Target="/ppt/slides/slide2.xml" Id="Rad0284e3d36747de" /><Relationship Type="http://schemas.openxmlformats.org/officeDocument/2006/relationships/slide" Target="/ppt/slides/slide3.xml" Id="R4d73ccc627df4866" /><Relationship Type="http://schemas.openxmlformats.org/officeDocument/2006/relationships/slide" Target="/ppt/slides/slide4.xml" Id="R61c4eaab1a644eb9" /><Relationship Type="http://schemas.openxmlformats.org/officeDocument/2006/relationships/slide" Target="/ppt/slides/slide5.xml" Id="Re15b48c272d54473" /><Relationship Type="http://schemas.openxmlformats.org/officeDocument/2006/relationships/slide" Target="/ppt/slides/slide6.xml" Id="Rd913991e014e4fa7" /><Relationship Type="http://schemas.openxmlformats.org/officeDocument/2006/relationships/slide" Target="/ppt/slides/slide7.xml" Id="R00977d5ace0146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270c16d8d9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81014f1d940e3" /><Relationship Type="http://schemas.openxmlformats.org/officeDocument/2006/relationships/theme" Target="/ppt/slideMasters/theme/theme1.xml" Id="R27215c98f07346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681014f1d940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8f7ce96b0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b77b3064545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e895ff4f1a47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74c21004440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4051dde14d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45a74e24f4b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543360aca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GRO HOLDING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1 381 665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4 785 767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4 857 477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GRO FAGERBAKKE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Heiane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5412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40 90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GRO HOLDING AS</a:t>
            </a:r>
          </a:p>
        </p:txBody>
      </p:sp>
    </p:spTree>
  </p:cSld>
  <p:clrMapOvr>
    <a:masterClrMapping xmlns:a="http://schemas.openxmlformats.org/drawingml/2006/main"/>
  </p:clrMapOvr>
</p:sld>
</file>