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1ffa6993442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c351c838874f59"/>
  </p:sldMasterIdLst>
  <p:sldIdLst>
    <p:sldId xmlns:r="http://schemas.openxmlformats.org/officeDocument/2006/relationships" id="256" r:id="Rf9cfe20d4973439a"/>
    <p:sldId xmlns:r="http://schemas.openxmlformats.org/officeDocument/2006/relationships" id="257" r:id="R6f95fbe2aed34700"/>
    <p:sldId xmlns:r="http://schemas.openxmlformats.org/officeDocument/2006/relationships" id="258" r:id="R581b1fb945f04fb6"/>
    <p:sldId xmlns:r="http://schemas.openxmlformats.org/officeDocument/2006/relationships" id="259" r:id="R591285222abd419e"/>
    <p:sldId xmlns:r="http://schemas.openxmlformats.org/officeDocument/2006/relationships" id="260" r:id="R92624614f10b4fdc"/>
    <p:sldId xmlns:r="http://schemas.openxmlformats.org/officeDocument/2006/relationships" id="261" r:id="R8007032417ed4305"/>
    <p:sldId xmlns:r="http://schemas.openxmlformats.org/officeDocument/2006/relationships" id="262" r:id="Rac20342564f845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351c838874f59" /><Relationship Type="http://schemas.openxmlformats.org/officeDocument/2006/relationships/slide" Target="/ppt/slides/slide1.xml" Id="Rf9cfe20d4973439a" /><Relationship Type="http://schemas.openxmlformats.org/officeDocument/2006/relationships/slide" Target="/ppt/slides/slide2.xml" Id="R6f95fbe2aed34700" /><Relationship Type="http://schemas.openxmlformats.org/officeDocument/2006/relationships/slide" Target="/ppt/slides/slide3.xml" Id="R581b1fb945f04fb6" /><Relationship Type="http://schemas.openxmlformats.org/officeDocument/2006/relationships/slide" Target="/ppt/slides/slide4.xml" Id="R591285222abd419e" /><Relationship Type="http://schemas.openxmlformats.org/officeDocument/2006/relationships/slide" Target="/ppt/slides/slide5.xml" Id="R92624614f10b4fdc" /><Relationship Type="http://schemas.openxmlformats.org/officeDocument/2006/relationships/slide" Target="/ppt/slides/slide6.xml" Id="R8007032417ed4305" /><Relationship Type="http://schemas.openxmlformats.org/officeDocument/2006/relationships/slide" Target="/ppt/slides/slide7.xml" Id="Rac20342564f845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73a914e16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3defe58044d54" /><Relationship Type="http://schemas.openxmlformats.org/officeDocument/2006/relationships/theme" Target="/ppt/slideMasters/theme/theme1.xml" Id="R5859086310634f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63defe58044d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bdb16927449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3e5aeb61f49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2be18927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c8f0cd905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62b4de3734a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ca3f95a774a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57fb9c7c4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