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8c3c368a0a4d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82a8a063ab4aa0"/>
  </p:sldMasterIdLst>
  <p:sldIdLst>
    <p:sldId xmlns:r="http://schemas.openxmlformats.org/officeDocument/2006/relationships" id="256" r:id="Rfc6075aafd3a4632"/>
    <p:sldId xmlns:r="http://schemas.openxmlformats.org/officeDocument/2006/relationships" id="257" r:id="R9d02a3b8b06147cc"/>
    <p:sldId xmlns:r="http://schemas.openxmlformats.org/officeDocument/2006/relationships" id="258" r:id="Rdeb94f2e4a5b4b41"/>
    <p:sldId xmlns:r="http://schemas.openxmlformats.org/officeDocument/2006/relationships" id="259" r:id="Rd2361034933542ec"/>
    <p:sldId xmlns:r="http://schemas.openxmlformats.org/officeDocument/2006/relationships" id="260" r:id="R77bad2ad1b96472e"/>
    <p:sldId xmlns:r="http://schemas.openxmlformats.org/officeDocument/2006/relationships" id="261" r:id="R2028875a873e436b"/>
    <p:sldId xmlns:r="http://schemas.openxmlformats.org/officeDocument/2006/relationships" id="262" r:id="R7fb68a49f2f442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82a8a063ab4aa0" /><Relationship Type="http://schemas.openxmlformats.org/officeDocument/2006/relationships/slide" Target="/ppt/slides/slide1.xml" Id="Rfc6075aafd3a4632" /><Relationship Type="http://schemas.openxmlformats.org/officeDocument/2006/relationships/slide" Target="/ppt/slides/slide2.xml" Id="R9d02a3b8b06147cc" /><Relationship Type="http://schemas.openxmlformats.org/officeDocument/2006/relationships/slide" Target="/ppt/slides/slide3.xml" Id="Rdeb94f2e4a5b4b41" /><Relationship Type="http://schemas.openxmlformats.org/officeDocument/2006/relationships/slide" Target="/ppt/slides/slide4.xml" Id="Rd2361034933542ec" /><Relationship Type="http://schemas.openxmlformats.org/officeDocument/2006/relationships/slide" Target="/ppt/slides/slide5.xml" Id="R77bad2ad1b96472e" /><Relationship Type="http://schemas.openxmlformats.org/officeDocument/2006/relationships/slide" Target="/ppt/slides/slide6.xml" Id="R2028875a873e436b" /><Relationship Type="http://schemas.openxmlformats.org/officeDocument/2006/relationships/slide" Target="/ppt/slides/slide7.xml" Id="R7fb68a49f2f442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e1bfcef6af4e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7b0c2eff44352" /><Relationship Type="http://schemas.openxmlformats.org/officeDocument/2006/relationships/theme" Target="/ppt/slideMasters/theme/theme1.xml" Id="R496098b499b541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57b0c2eff443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3dd91b9534b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4cdfeeb924a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f351031444f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59b1d326d49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d8f19fbfa41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2ff347a9344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c252feec547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HJERTUM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HJERTUM HOLDING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4 090 714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4 151 058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HJERTUM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Askveien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