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2fbe7d76044f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dcd8930c142d9"/>
  </p:sldMasterIdLst>
  <p:sldIdLst>
    <p:sldId xmlns:r="http://schemas.openxmlformats.org/officeDocument/2006/relationships" id="256" r:id="R68df8277f9174f64"/>
    <p:sldId xmlns:r="http://schemas.openxmlformats.org/officeDocument/2006/relationships" id="257" r:id="Rea1e5d66c18e453d"/>
    <p:sldId xmlns:r="http://schemas.openxmlformats.org/officeDocument/2006/relationships" id="258" r:id="Ra0f4765faf9a45f6"/>
    <p:sldId xmlns:r="http://schemas.openxmlformats.org/officeDocument/2006/relationships" id="259" r:id="R750f2facc4384efa"/>
    <p:sldId xmlns:r="http://schemas.openxmlformats.org/officeDocument/2006/relationships" id="260" r:id="Rfb769a6557234d54"/>
    <p:sldId xmlns:r="http://schemas.openxmlformats.org/officeDocument/2006/relationships" id="261" r:id="Rbcb0cbe19d734ca8"/>
    <p:sldId xmlns:r="http://schemas.openxmlformats.org/officeDocument/2006/relationships" id="262" r:id="R9e5f6f1f7b224b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dcd8930c142d9" /><Relationship Type="http://schemas.openxmlformats.org/officeDocument/2006/relationships/slide" Target="/ppt/slides/slide1.xml" Id="R68df8277f9174f64" /><Relationship Type="http://schemas.openxmlformats.org/officeDocument/2006/relationships/slide" Target="/ppt/slides/slide2.xml" Id="Rea1e5d66c18e453d" /><Relationship Type="http://schemas.openxmlformats.org/officeDocument/2006/relationships/slide" Target="/ppt/slides/slide3.xml" Id="Ra0f4765faf9a45f6" /><Relationship Type="http://schemas.openxmlformats.org/officeDocument/2006/relationships/slide" Target="/ppt/slides/slide4.xml" Id="R750f2facc4384efa" /><Relationship Type="http://schemas.openxmlformats.org/officeDocument/2006/relationships/slide" Target="/ppt/slides/slide5.xml" Id="Rfb769a6557234d54" /><Relationship Type="http://schemas.openxmlformats.org/officeDocument/2006/relationships/slide" Target="/ppt/slides/slide6.xml" Id="Rbcb0cbe19d734ca8" /><Relationship Type="http://schemas.openxmlformats.org/officeDocument/2006/relationships/slide" Target="/ppt/slides/slide7.xml" Id="R9e5f6f1f7b224b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84b4ccb6b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8b029bc764b49" /><Relationship Type="http://schemas.openxmlformats.org/officeDocument/2006/relationships/theme" Target="/ppt/slideMasters/theme/theme1.xml" Id="Rb2cafa1768e042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b8b029bc76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9463b63064f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484eebb1d44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cec4baf0b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4ad1f6bf54e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1daa87eda40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8e4fa766c45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426b486c243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