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c64245587b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cbb922e2d4608"/>
  </p:sldMasterIdLst>
  <p:sldIdLst>
    <p:sldId xmlns:r="http://schemas.openxmlformats.org/officeDocument/2006/relationships" id="256" r:id="Rc2a6a4197743410a"/>
    <p:sldId xmlns:r="http://schemas.openxmlformats.org/officeDocument/2006/relationships" id="257" r:id="R9e4b5e2d236d4a48"/>
    <p:sldId xmlns:r="http://schemas.openxmlformats.org/officeDocument/2006/relationships" id="258" r:id="R4e4dfac9b7614718"/>
    <p:sldId xmlns:r="http://schemas.openxmlformats.org/officeDocument/2006/relationships" id="259" r:id="Rad29d228032b4540"/>
    <p:sldId xmlns:r="http://schemas.openxmlformats.org/officeDocument/2006/relationships" id="260" r:id="R3ffa143b54974388"/>
    <p:sldId xmlns:r="http://schemas.openxmlformats.org/officeDocument/2006/relationships" id="261" r:id="Rfee330f431f64864"/>
    <p:sldId xmlns:r="http://schemas.openxmlformats.org/officeDocument/2006/relationships" id="262" r:id="Rbe4811fb60e5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cbb922e2d4608" /><Relationship Type="http://schemas.openxmlformats.org/officeDocument/2006/relationships/slide" Target="/ppt/slides/slide1.xml" Id="Rc2a6a4197743410a" /><Relationship Type="http://schemas.openxmlformats.org/officeDocument/2006/relationships/slide" Target="/ppt/slides/slide2.xml" Id="R9e4b5e2d236d4a48" /><Relationship Type="http://schemas.openxmlformats.org/officeDocument/2006/relationships/slide" Target="/ppt/slides/slide3.xml" Id="R4e4dfac9b7614718" /><Relationship Type="http://schemas.openxmlformats.org/officeDocument/2006/relationships/slide" Target="/ppt/slides/slide4.xml" Id="Rad29d228032b4540" /><Relationship Type="http://schemas.openxmlformats.org/officeDocument/2006/relationships/slide" Target="/ppt/slides/slide5.xml" Id="R3ffa143b54974388" /><Relationship Type="http://schemas.openxmlformats.org/officeDocument/2006/relationships/slide" Target="/ppt/slides/slide6.xml" Id="Rfee330f431f64864" /><Relationship Type="http://schemas.openxmlformats.org/officeDocument/2006/relationships/slide" Target="/ppt/slides/slide7.xml" Id="Rbe4811fb60e5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44437a3a64b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d8dcf510746a7" /><Relationship Type="http://schemas.openxmlformats.org/officeDocument/2006/relationships/theme" Target="/ppt/slideMasters/theme/theme1.xml" Id="R1b907c3656b2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d8dcf5107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f349e3e18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dd1c35364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500748a46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550ee7253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1938fd85a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e411ae963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07999c51e43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