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cbe5a23924f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092e41ae44821"/>
  </p:sldMasterIdLst>
  <p:sldIdLst>
    <p:sldId xmlns:r="http://schemas.openxmlformats.org/officeDocument/2006/relationships" id="256" r:id="Re248e440fe0344d9"/>
    <p:sldId xmlns:r="http://schemas.openxmlformats.org/officeDocument/2006/relationships" id="257" r:id="R595a711932434196"/>
    <p:sldId xmlns:r="http://schemas.openxmlformats.org/officeDocument/2006/relationships" id="258" r:id="Rae144cf7b2694b47"/>
    <p:sldId xmlns:r="http://schemas.openxmlformats.org/officeDocument/2006/relationships" id="259" r:id="R768e741002984f96"/>
    <p:sldId xmlns:r="http://schemas.openxmlformats.org/officeDocument/2006/relationships" id="260" r:id="Recc11042649e49ba"/>
    <p:sldId xmlns:r="http://schemas.openxmlformats.org/officeDocument/2006/relationships" id="261" r:id="R0202316b19a04d6e"/>
    <p:sldId xmlns:r="http://schemas.openxmlformats.org/officeDocument/2006/relationships" id="262" r:id="R995bdd13118646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092e41ae44821" /><Relationship Type="http://schemas.openxmlformats.org/officeDocument/2006/relationships/slide" Target="/ppt/slides/slide1.xml" Id="Re248e440fe0344d9" /><Relationship Type="http://schemas.openxmlformats.org/officeDocument/2006/relationships/slide" Target="/ppt/slides/slide2.xml" Id="R595a711932434196" /><Relationship Type="http://schemas.openxmlformats.org/officeDocument/2006/relationships/slide" Target="/ppt/slides/slide3.xml" Id="Rae144cf7b2694b47" /><Relationship Type="http://schemas.openxmlformats.org/officeDocument/2006/relationships/slide" Target="/ppt/slides/slide4.xml" Id="R768e741002984f96" /><Relationship Type="http://schemas.openxmlformats.org/officeDocument/2006/relationships/slide" Target="/ppt/slides/slide5.xml" Id="Recc11042649e49ba" /><Relationship Type="http://schemas.openxmlformats.org/officeDocument/2006/relationships/slide" Target="/ppt/slides/slide6.xml" Id="R0202316b19a04d6e" /><Relationship Type="http://schemas.openxmlformats.org/officeDocument/2006/relationships/slide" Target="/ppt/slides/slide7.xml" Id="R995bdd13118646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6766d153a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37d471a0d43d5" /><Relationship Type="http://schemas.openxmlformats.org/officeDocument/2006/relationships/theme" Target="/ppt/slideMasters/theme/theme1.xml" Id="R116d15e07afe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37d471a0d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f3dbbd879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d060b565e4f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6b76d011344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350fbe58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ba86bc2fe46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381fc66de4f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664e08b2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