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92e890072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8fff3192d4a0f"/>
  </p:sldMasterIdLst>
  <p:sldIdLst>
    <p:sldId xmlns:r="http://schemas.openxmlformats.org/officeDocument/2006/relationships" id="256" r:id="R72043ec1d63949c6"/>
    <p:sldId xmlns:r="http://schemas.openxmlformats.org/officeDocument/2006/relationships" id="257" r:id="R2d50215c65094573"/>
    <p:sldId xmlns:r="http://schemas.openxmlformats.org/officeDocument/2006/relationships" id="258" r:id="R69108a43bdfb459e"/>
    <p:sldId xmlns:r="http://schemas.openxmlformats.org/officeDocument/2006/relationships" id="259" r:id="Rd0fcaf3460df4cfb"/>
    <p:sldId xmlns:r="http://schemas.openxmlformats.org/officeDocument/2006/relationships" id="260" r:id="Rcc7fd0ee9123485f"/>
    <p:sldId xmlns:r="http://schemas.openxmlformats.org/officeDocument/2006/relationships" id="261" r:id="Ra16df3738b9a4028"/>
    <p:sldId xmlns:r="http://schemas.openxmlformats.org/officeDocument/2006/relationships" id="262" r:id="R2b614261fbc6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8fff3192d4a0f" /><Relationship Type="http://schemas.openxmlformats.org/officeDocument/2006/relationships/slide" Target="/ppt/slides/slide1.xml" Id="R72043ec1d63949c6" /><Relationship Type="http://schemas.openxmlformats.org/officeDocument/2006/relationships/slide" Target="/ppt/slides/slide2.xml" Id="R2d50215c65094573" /><Relationship Type="http://schemas.openxmlformats.org/officeDocument/2006/relationships/slide" Target="/ppt/slides/slide3.xml" Id="R69108a43bdfb459e" /><Relationship Type="http://schemas.openxmlformats.org/officeDocument/2006/relationships/slide" Target="/ppt/slides/slide4.xml" Id="Rd0fcaf3460df4cfb" /><Relationship Type="http://schemas.openxmlformats.org/officeDocument/2006/relationships/slide" Target="/ppt/slides/slide5.xml" Id="Rcc7fd0ee9123485f" /><Relationship Type="http://schemas.openxmlformats.org/officeDocument/2006/relationships/slide" Target="/ppt/slides/slide6.xml" Id="Ra16df3738b9a4028" /><Relationship Type="http://schemas.openxmlformats.org/officeDocument/2006/relationships/slide" Target="/ppt/slides/slide7.xml" Id="R2b614261fbc6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c13c7625047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2e1f234df48e8" /><Relationship Type="http://schemas.openxmlformats.org/officeDocument/2006/relationships/theme" Target="/ppt/slideMasters/theme/theme1.xml" Id="Rd036b63549eb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2e1f234df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eaa026034d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d7b1ab6b4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771cfb2749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eae436b44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ca05b0c2d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6a9d313f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ef9ddf9e9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