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da561717a47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c99155e2b645bb"/>
  </p:sldMasterIdLst>
  <p:sldIdLst>
    <p:sldId xmlns:r="http://schemas.openxmlformats.org/officeDocument/2006/relationships" id="256" r:id="R39828cb543c841db"/>
    <p:sldId xmlns:r="http://schemas.openxmlformats.org/officeDocument/2006/relationships" id="257" r:id="R3450f236ba2246fa"/>
    <p:sldId xmlns:r="http://schemas.openxmlformats.org/officeDocument/2006/relationships" id="258" r:id="Rb1c2b26558d04153"/>
    <p:sldId xmlns:r="http://schemas.openxmlformats.org/officeDocument/2006/relationships" id="259" r:id="Ra6dba2397772463a"/>
    <p:sldId xmlns:r="http://schemas.openxmlformats.org/officeDocument/2006/relationships" id="260" r:id="R0bb0a55a85eb45b9"/>
    <p:sldId xmlns:r="http://schemas.openxmlformats.org/officeDocument/2006/relationships" id="261" r:id="R2872e3ae67ad4c64"/>
    <p:sldId xmlns:r="http://schemas.openxmlformats.org/officeDocument/2006/relationships" id="262" r:id="Rde4296e84f784f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99155e2b645bb" /><Relationship Type="http://schemas.openxmlformats.org/officeDocument/2006/relationships/slide" Target="/ppt/slides/slide1.xml" Id="R39828cb543c841db" /><Relationship Type="http://schemas.openxmlformats.org/officeDocument/2006/relationships/slide" Target="/ppt/slides/slide2.xml" Id="R3450f236ba2246fa" /><Relationship Type="http://schemas.openxmlformats.org/officeDocument/2006/relationships/slide" Target="/ppt/slides/slide3.xml" Id="Rb1c2b26558d04153" /><Relationship Type="http://schemas.openxmlformats.org/officeDocument/2006/relationships/slide" Target="/ppt/slides/slide4.xml" Id="Ra6dba2397772463a" /><Relationship Type="http://schemas.openxmlformats.org/officeDocument/2006/relationships/slide" Target="/ppt/slides/slide5.xml" Id="R0bb0a55a85eb45b9" /><Relationship Type="http://schemas.openxmlformats.org/officeDocument/2006/relationships/slide" Target="/ppt/slides/slide6.xml" Id="R2872e3ae67ad4c64" /><Relationship Type="http://schemas.openxmlformats.org/officeDocument/2006/relationships/slide" Target="/ppt/slides/slide7.xml" Id="Rde4296e84f784f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90304713f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7df64fdb4158" /><Relationship Type="http://schemas.openxmlformats.org/officeDocument/2006/relationships/theme" Target="/ppt/slideMasters/theme/theme1.xml" Id="Rac764c3fbf2d49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07df64fdb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74df7a92c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617bad12d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6f53caf146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2440ee6a9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f64e5ec3243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aa6e1ceb144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faa71e524f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