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ad81440874c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c9ddcb139741d4"/>
  </p:sldMasterIdLst>
  <p:sldIdLst>
    <p:sldId xmlns:r="http://schemas.openxmlformats.org/officeDocument/2006/relationships" id="256" r:id="R1fc07517a6aa43b7"/>
    <p:sldId xmlns:r="http://schemas.openxmlformats.org/officeDocument/2006/relationships" id="257" r:id="R6de03881b6c945cc"/>
    <p:sldId xmlns:r="http://schemas.openxmlformats.org/officeDocument/2006/relationships" id="258" r:id="Re31b3ce73d1345cc"/>
    <p:sldId xmlns:r="http://schemas.openxmlformats.org/officeDocument/2006/relationships" id="259" r:id="R9f6eb33e442d4182"/>
    <p:sldId xmlns:r="http://schemas.openxmlformats.org/officeDocument/2006/relationships" id="260" r:id="Rdafa190628ef4f9e"/>
    <p:sldId xmlns:r="http://schemas.openxmlformats.org/officeDocument/2006/relationships" id="261" r:id="Rdae590935d714e3c"/>
    <p:sldId xmlns:r="http://schemas.openxmlformats.org/officeDocument/2006/relationships" id="262" r:id="R31222d9fec7641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9ddcb139741d4" /><Relationship Type="http://schemas.openxmlformats.org/officeDocument/2006/relationships/slide" Target="/ppt/slides/slide1.xml" Id="R1fc07517a6aa43b7" /><Relationship Type="http://schemas.openxmlformats.org/officeDocument/2006/relationships/slide" Target="/ppt/slides/slide2.xml" Id="R6de03881b6c945cc" /><Relationship Type="http://schemas.openxmlformats.org/officeDocument/2006/relationships/slide" Target="/ppt/slides/slide3.xml" Id="Re31b3ce73d1345cc" /><Relationship Type="http://schemas.openxmlformats.org/officeDocument/2006/relationships/slide" Target="/ppt/slides/slide4.xml" Id="R9f6eb33e442d4182" /><Relationship Type="http://schemas.openxmlformats.org/officeDocument/2006/relationships/slide" Target="/ppt/slides/slide5.xml" Id="Rdafa190628ef4f9e" /><Relationship Type="http://schemas.openxmlformats.org/officeDocument/2006/relationships/slide" Target="/ppt/slides/slide6.xml" Id="Rdae590935d714e3c" /><Relationship Type="http://schemas.openxmlformats.org/officeDocument/2006/relationships/slide" Target="/ppt/slides/slide7.xml" Id="R31222d9fec7641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4be3fee3041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7e58c6ce74a6e" /><Relationship Type="http://schemas.openxmlformats.org/officeDocument/2006/relationships/theme" Target="/ppt/slideMasters/theme/theme1.xml" Id="Rb6ac602520634e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e7e58c6ce74a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721b4cd4445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40f820f764e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8ebe184174a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d7590e74b40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5dac22f8a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d5881a3cc47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b5ed030964f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5 446 414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ARSTAD OGNEDAL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ALICE ARSTAD OGNEDAL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