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aecb3c459a45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ccc48bd1174c46"/>
  </p:sldMasterIdLst>
  <p:sldIdLst>
    <p:sldId xmlns:r="http://schemas.openxmlformats.org/officeDocument/2006/relationships" id="256" r:id="Rd08d0fbcd6874eae"/>
    <p:sldId xmlns:r="http://schemas.openxmlformats.org/officeDocument/2006/relationships" id="257" r:id="R7c308578ee944733"/>
    <p:sldId xmlns:r="http://schemas.openxmlformats.org/officeDocument/2006/relationships" id="258" r:id="R0a9cc8076dca4f17"/>
    <p:sldId xmlns:r="http://schemas.openxmlformats.org/officeDocument/2006/relationships" id="259" r:id="R513065efb82148fd"/>
    <p:sldId xmlns:r="http://schemas.openxmlformats.org/officeDocument/2006/relationships" id="260" r:id="R4b22b976d2a74475"/>
    <p:sldId xmlns:r="http://schemas.openxmlformats.org/officeDocument/2006/relationships" id="261" r:id="R86bef3433e1c4e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ccc48bd1174c46" /><Relationship Type="http://schemas.openxmlformats.org/officeDocument/2006/relationships/slide" Target="/ppt/slides/slide1.xml" Id="Rd08d0fbcd6874eae" /><Relationship Type="http://schemas.openxmlformats.org/officeDocument/2006/relationships/slide" Target="/ppt/slides/slide2.xml" Id="R7c308578ee944733" /><Relationship Type="http://schemas.openxmlformats.org/officeDocument/2006/relationships/slide" Target="/ppt/slides/slide3.xml" Id="R0a9cc8076dca4f17" /><Relationship Type="http://schemas.openxmlformats.org/officeDocument/2006/relationships/slide" Target="/ppt/slides/slide4.xml" Id="R513065efb82148fd" /><Relationship Type="http://schemas.openxmlformats.org/officeDocument/2006/relationships/slide" Target="/ppt/slides/slide5.xml" Id="R4b22b976d2a74475" /><Relationship Type="http://schemas.openxmlformats.org/officeDocument/2006/relationships/slide" Target="/ppt/slides/slide6.xml" Id="R86bef3433e1c4e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69e88e80944b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ff02aeac54d74" /><Relationship Type="http://schemas.openxmlformats.org/officeDocument/2006/relationships/theme" Target="/ppt/slideMasters/theme/theme1.xml" Id="Rac4ee06ded4f41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cff02aeac54d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412d7a90447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706ef2c504e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3ba106e3746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3f4172cdb45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b561d427146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e534f16cb4b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EJRET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EJRET INVEST AS ble etablert [år] og holder til i Fåberg.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3 009 782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10 695 527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12 695 627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Jørstads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2625 Fåberg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EJRET INVEST AS</a:t>
            </a:r>
          </a:p>
        </p:txBody>
      </p:sp>
    </p:spTree>
  </p:cSld>
  <p:clrMapOvr>
    <a:masterClrMapping xmlns:a="http://schemas.openxmlformats.org/drawingml/2006/main"/>
  </p:clrMapOvr>
</p:sld>
</file>