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041606a634c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21dc2a85c14a82"/>
  </p:sldMasterIdLst>
  <p:sldIdLst>
    <p:sldId xmlns:r="http://schemas.openxmlformats.org/officeDocument/2006/relationships" id="256" r:id="Rde7175b8f3a84e70"/>
    <p:sldId xmlns:r="http://schemas.openxmlformats.org/officeDocument/2006/relationships" id="257" r:id="R6e30cba467734a28"/>
    <p:sldId xmlns:r="http://schemas.openxmlformats.org/officeDocument/2006/relationships" id="258" r:id="Ra071b65ca8d64eed"/>
    <p:sldId xmlns:r="http://schemas.openxmlformats.org/officeDocument/2006/relationships" id="259" r:id="Rfaf8ffd485a648fc"/>
    <p:sldId xmlns:r="http://schemas.openxmlformats.org/officeDocument/2006/relationships" id="260" r:id="R6831f15c43364c16"/>
    <p:sldId xmlns:r="http://schemas.openxmlformats.org/officeDocument/2006/relationships" id="261" r:id="R336f9728256542a6"/>
    <p:sldId xmlns:r="http://schemas.openxmlformats.org/officeDocument/2006/relationships" id="262" r:id="Rafea0d7d5d28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1dc2a85c14a82" /><Relationship Type="http://schemas.openxmlformats.org/officeDocument/2006/relationships/slide" Target="/ppt/slides/slide1.xml" Id="Rde7175b8f3a84e70" /><Relationship Type="http://schemas.openxmlformats.org/officeDocument/2006/relationships/slide" Target="/ppt/slides/slide2.xml" Id="R6e30cba467734a28" /><Relationship Type="http://schemas.openxmlformats.org/officeDocument/2006/relationships/slide" Target="/ppt/slides/slide3.xml" Id="Ra071b65ca8d64eed" /><Relationship Type="http://schemas.openxmlformats.org/officeDocument/2006/relationships/slide" Target="/ppt/slides/slide4.xml" Id="Rfaf8ffd485a648fc" /><Relationship Type="http://schemas.openxmlformats.org/officeDocument/2006/relationships/slide" Target="/ppt/slides/slide5.xml" Id="R6831f15c43364c16" /><Relationship Type="http://schemas.openxmlformats.org/officeDocument/2006/relationships/slide" Target="/ppt/slides/slide6.xml" Id="R336f9728256542a6" /><Relationship Type="http://schemas.openxmlformats.org/officeDocument/2006/relationships/slide" Target="/ppt/slides/slide7.xml" Id="Rafea0d7d5d28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107cc80604a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19250155f4a3c" /><Relationship Type="http://schemas.openxmlformats.org/officeDocument/2006/relationships/theme" Target="/ppt/slideMasters/theme/theme1.xml" Id="R9a3b710da9d34e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c19250155f4a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d1e12f5c74d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97e440abc43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0ec83ffb9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264da1d5d47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c9c36fdd140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360282a1749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aa223b71a48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ADMENTO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295 797 956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23 316 836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17 332 555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50 192 332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130 885 384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55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