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b8df5aac1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9c32cde954a6a"/>
  </p:sldMasterIdLst>
  <p:sldIdLst>
    <p:sldId xmlns:r="http://schemas.openxmlformats.org/officeDocument/2006/relationships" id="256" r:id="R2e2d8e2de66b4f64"/>
    <p:sldId xmlns:r="http://schemas.openxmlformats.org/officeDocument/2006/relationships" id="257" r:id="R6871b74cfabe4d0a"/>
    <p:sldId xmlns:r="http://schemas.openxmlformats.org/officeDocument/2006/relationships" id="258" r:id="R54a35919fd394b79"/>
    <p:sldId xmlns:r="http://schemas.openxmlformats.org/officeDocument/2006/relationships" id="259" r:id="Rf193bfeaa06b4b5b"/>
    <p:sldId xmlns:r="http://schemas.openxmlformats.org/officeDocument/2006/relationships" id="260" r:id="R2ce90e9c0fc84104"/>
    <p:sldId xmlns:r="http://schemas.openxmlformats.org/officeDocument/2006/relationships" id="261" r:id="R9308b7382c9f44de"/>
    <p:sldId xmlns:r="http://schemas.openxmlformats.org/officeDocument/2006/relationships" id="262" r:id="Rc8169d0ef1ee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9c32cde954a6a" /><Relationship Type="http://schemas.openxmlformats.org/officeDocument/2006/relationships/slide" Target="/ppt/slides/slide1.xml" Id="R2e2d8e2de66b4f64" /><Relationship Type="http://schemas.openxmlformats.org/officeDocument/2006/relationships/slide" Target="/ppt/slides/slide2.xml" Id="R6871b74cfabe4d0a" /><Relationship Type="http://schemas.openxmlformats.org/officeDocument/2006/relationships/slide" Target="/ppt/slides/slide3.xml" Id="R54a35919fd394b79" /><Relationship Type="http://schemas.openxmlformats.org/officeDocument/2006/relationships/slide" Target="/ppt/slides/slide4.xml" Id="Rf193bfeaa06b4b5b" /><Relationship Type="http://schemas.openxmlformats.org/officeDocument/2006/relationships/slide" Target="/ppt/slides/slide5.xml" Id="R2ce90e9c0fc84104" /><Relationship Type="http://schemas.openxmlformats.org/officeDocument/2006/relationships/slide" Target="/ppt/slides/slide6.xml" Id="R9308b7382c9f44de" /><Relationship Type="http://schemas.openxmlformats.org/officeDocument/2006/relationships/slide" Target="/ppt/slides/slide7.xml" Id="Rc8169d0ef1ee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002a272ad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f5731132749f1" /><Relationship Type="http://schemas.openxmlformats.org/officeDocument/2006/relationships/theme" Target="/ppt/slideMasters/theme/theme1.xml" Id="R850d5fa61654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f57311327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632238899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c20e0e11f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6101e5772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fd6a7e686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4680c77cf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fdbc9321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b27320a6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