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8adf94e40c4c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dfc68a825e46df"/>
  </p:sldMasterIdLst>
  <p:sldIdLst>
    <p:sldId xmlns:r="http://schemas.openxmlformats.org/officeDocument/2006/relationships" id="256" r:id="R6beaa1fd472c4871"/>
    <p:sldId xmlns:r="http://schemas.openxmlformats.org/officeDocument/2006/relationships" id="257" r:id="R9e2e1a303bf54fcd"/>
    <p:sldId xmlns:r="http://schemas.openxmlformats.org/officeDocument/2006/relationships" id="258" r:id="Rfb177f30d7a64253"/>
    <p:sldId xmlns:r="http://schemas.openxmlformats.org/officeDocument/2006/relationships" id="259" r:id="Rd9fafaa12dda461b"/>
    <p:sldId xmlns:r="http://schemas.openxmlformats.org/officeDocument/2006/relationships" id="260" r:id="R6ed1d19c203040d4"/>
    <p:sldId xmlns:r="http://schemas.openxmlformats.org/officeDocument/2006/relationships" id="261" r:id="R7272d311acea49ba"/>
    <p:sldId xmlns:r="http://schemas.openxmlformats.org/officeDocument/2006/relationships" id="262" r:id="R6e45e452b13c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fc68a825e46df" /><Relationship Type="http://schemas.openxmlformats.org/officeDocument/2006/relationships/slide" Target="/ppt/slides/slide1.xml" Id="R6beaa1fd472c4871" /><Relationship Type="http://schemas.openxmlformats.org/officeDocument/2006/relationships/slide" Target="/ppt/slides/slide2.xml" Id="R9e2e1a303bf54fcd" /><Relationship Type="http://schemas.openxmlformats.org/officeDocument/2006/relationships/slide" Target="/ppt/slides/slide3.xml" Id="Rfb177f30d7a64253" /><Relationship Type="http://schemas.openxmlformats.org/officeDocument/2006/relationships/slide" Target="/ppt/slides/slide4.xml" Id="Rd9fafaa12dda461b" /><Relationship Type="http://schemas.openxmlformats.org/officeDocument/2006/relationships/slide" Target="/ppt/slides/slide5.xml" Id="R6ed1d19c203040d4" /><Relationship Type="http://schemas.openxmlformats.org/officeDocument/2006/relationships/slide" Target="/ppt/slides/slide6.xml" Id="R7272d311acea49ba" /><Relationship Type="http://schemas.openxmlformats.org/officeDocument/2006/relationships/slide" Target="/ppt/slides/slide7.xml" Id="R6e45e452b13c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089796b0e4f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f0c4b48714e96" /><Relationship Type="http://schemas.openxmlformats.org/officeDocument/2006/relationships/theme" Target="/ppt/slideMasters/theme/theme1.xml" Id="Rcb1fe76cb536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f0c4b4871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ea11a5bb1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8a5b6cd18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4796603ed4f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9c723483f46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f0866f60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2427fdf6846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be5cef213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JAROTECH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JAROTECH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JAN HARALD  –  55,9 %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CECILIE HELEN  –  44,1 %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Holmquistveien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