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de391f0d8046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22596203d5422a"/>
  </p:sldMasterIdLst>
  <p:sldIdLst>
    <p:sldId xmlns:r="http://schemas.openxmlformats.org/officeDocument/2006/relationships" id="256" r:id="Rdef9ecdfa68847e7"/>
    <p:sldId xmlns:r="http://schemas.openxmlformats.org/officeDocument/2006/relationships" id="257" r:id="Rcd232fc4a3a34f41"/>
    <p:sldId xmlns:r="http://schemas.openxmlformats.org/officeDocument/2006/relationships" id="258" r:id="R0c20113e04714e94"/>
    <p:sldId xmlns:r="http://schemas.openxmlformats.org/officeDocument/2006/relationships" id="259" r:id="R3daccb1e50624c26"/>
    <p:sldId xmlns:r="http://schemas.openxmlformats.org/officeDocument/2006/relationships" id="260" r:id="R51385c15d624437c"/>
    <p:sldId xmlns:r="http://schemas.openxmlformats.org/officeDocument/2006/relationships" id="261" r:id="R9b75d3011543436c"/>
    <p:sldId xmlns:r="http://schemas.openxmlformats.org/officeDocument/2006/relationships" id="262" r:id="Rf710a11012ae4e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22596203d5422a" /><Relationship Type="http://schemas.openxmlformats.org/officeDocument/2006/relationships/slide" Target="/ppt/slides/slide1.xml" Id="Rdef9ecdfa68847e7" /><Relationship Type="http://schemas.openxmlformats.org/officeDocument/2006/relationships/slide" Target="/ppt/slides/slide2.xml" Id="Rcd232fc4a3a34f41" /><Relationship Type="http://schemas.openxmlformats.org/officeDocument/2006/relationships/slide" Target="/ppt/slides/slide3.xml" Id="R0c20113e04714e94" /><Relationship Type="http://schemas.openxmlformats.org/officeDocument/2006/relationships/slide" Target="/ppt/slides/slide4.xml" Id="R3daccb1e50624c26" /><Relationship Type="http://schemas.openxmlformats.org/officeDocument/2006/relationships/slide" Target="/ppt/slides/slide5.xml" Id="R51385c15d624437c" /><Relationship Type="http://schemas.openxmlformats.org/officeDocument/2006/relationships/slide" Target="/ppt/slides/slide6.xml" Id="R9b75d3011543436c" /><Relationship Type="http://schemas.openxmlformats.org/officeDocument/2006/relationships/slide" Target="/ppt/slides/slide7.xml" Id="Rf710a11012ae4e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1bca7bda874d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8158508a74e2b" /><Relationship Type="http://schemas.openxmlformats.org/officeDocument/2006/relationships/theme" Target="/ppt/slideMasters/theme/theme1.xml" Id="R16a41e75c72640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48158508a74e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e442cea084e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bfe3c0eee47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c7ef6775b47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c026756fc49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574d6eeb243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1072864e54e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86ccf59324f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FASHION WEEK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FASHION WEEK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−45 317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VASBOTTEN PÅL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Huitfeldts gate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989 160 621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