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d503e8c88748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e381ddf07a46d8"/>
  </p:sldMasterIdLst>
  <p:sldIdLst>
    <p:sldId xmlns:r="http://schemas.openxmlformats.org/officeDocument/2006/relationships" id="256" r:id="R69bea2449e9d46f6"/>
    <p:sldId xmlns:r="http://schemas.openxmlformats.org/officeDocument/2006/relationships" id="257" r:id="Rb385dddc8f874109"/>
    <p:sldId xmlns:r="http://schemas.openxmlformats.org/officeDocument/2006/relationships" id="258" r:id="Re55fb9bf88e14b86"/>
    <p:sldId xmlns:r="http://schemas.openxmlformats.org/officeDocument/2006/relationships" id="259" r:id="R2d974156606e458f"/>
    <p:sldId xmlns:r="http://schemas.openxmlformats.org/officeDocument/2006/relationships" id="260" r:id="Rb4ea0bac88a9436a"/>
    <p:sldId xmlns:r="http://schemas.openxmlformats.org/officeDocument/2006/relationships" id="261" r:id="R5b044e2e975b4e85"/>
    <p:sldId xmlns:r="http://schemas.openxmlformats.org/officeDocument/2006/relationships" id="262" r:id="R160b41c79fd841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e381ddf07a46d8" /><Relationship Type="http://schemas.openxmlformats.org/officeDocument/2006/relationships/slide" Target="/ppt/slides/slide1.xml" Id="R69bea2449e9d46f6" /><Relationship Type="http://schemas.openxmlformats.org/officeDocument/2006/relationships/slide" Target="/ppt/slides/slide2.xml" Id="Rb385dddc8f874109" /><Relationship Type="http://schemas.openxmlformats.org/officeDocument/2006/relationships/slide" Target="/ppt/slides/slide3.xml" Id="Re55fb9bf88e14b86" /><Relationship Type="http://schemas.openxmlformats.org/officeDocument/2006/relationships/slide" Target="/ppt/slides/slide4.xml" Id="R2d974156606e458f" /><Relationship Type="http://schemas.openxmlformats.org/officeDocument/2006/relationships/slide" Target="/ppt/slides/slide5.xml" Id="Rb4ea0bac88a9436a" /><Relationship Type="http://schemas.openxmlformats.org/officeDocument/2006/relationships/slide" Target="/ppt/slides/slide6.xml" Id="R5b044e2e975b4e85" /><Relationship Type="http://schemas.openxmlformats.org/officeDocument/2006/relationships/slide" Target="/ppt/slides/slide7.xml" Id="R160b41c79fd841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f270cda9b84f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8cce6d8b443e6" /><Relationship Type="http://schemas.openxmlformats.org/officeDocument/2006/relationships/theme" Target="/ppt/slideMasters/theme/theme1.xml" Id="R3c64f812a0284a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a8cce6d8b443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302728e0d4e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1afb21ade42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eab750a2d42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be059ce304c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86dc5c29a4d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06f0b6a934a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1c047782b4b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HUNDSTAD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HUNDSTAD HOLDING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9 122 566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9 122 566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HUNDSTAD SKJALG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Alstadtoppen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8072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