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97e602ead746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91384b79e643df"/>
  </p:sldMasterIdLst>
  <p:sldIdLst>
    <p:sldId xmlns:r="http://schemas.openxmlformats.org/officeDocument/2006/relationships" id="256" r:id="R08e0cfd8bf1a4520"/>
    <p:sldId xmlns:r="http://schemas.openxmlformats.org/officeDocument/2006/relationships" id="257" r:id="Rf37a1789676c41cc"/>
    <p:sldId xmlns:r="http://schemas.openxmlformats.org/officeDocument/2006/relationships" id="258" r:id="Ra0d8f66c4cf24db5"/>
    <p:sldId xmlns:r="http://schemas.openxmlformats.org/officeDocument/2006/relationships" id="259" r:id="Rb25c56d0ec974aa1"/>
    <p:sldId xmlns:r="http://schemas.openxmlformats.org/officeDocument/2006/relationships" id="260" r:id="R0c27107a21b34c89"/>
    <p:sldId xmlns:r="http://schemas.openxmlformats.org/officeDocument/2006/relationships" id="261" r:id="R3d3980eac15f4395"/>
    <p:sldId xmlns:r="http://schemas.openxmlformats.org/officeDocument/2006/relationships" id="262" r:id="R8232c9cc371743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1384b79e643df" /><Relationship Type="http://schemas.openxmlformats.org/officeDocument/2006/relationships/slide" Target="/ppt/slides/slide1.xml" Id="R08e0cfd8bf1a4520" /><Relationship Type="http://schemas.openxmlformats.org/officeDocument/2006/relationships/slide" Target="/ppt/slides/slide2.xml" Id="Rf37a1789676c41cc" /><Relationship Type="http://schemas.openxmlformats.org/officeDocument/2006/relationships/slide" Target="/ppt/slides/slide3.xml" Id="Ra0d8f66c4cf24db5" /><Relationship Type="http://schemas.openxmlformats.org/officeDocument/2006/relationships/slide" Target="/ppt/slides/slide4.xml" Id="Rb25c56d0ec974aa1" /><Relationship Type="http://schemas.openxmlformats.org/officeDocument/2006/relationships/slide" Target="/ppt/slides/slide5.xml" Id="R0c27107a21b34c89" /><Relationship Type="http://schemas.openxmlformats.org/officeDocument/2006/relationships/slide" Target="/ppt/slides/slide6.xml" Id="R3d3980eac15f4395" /><Relationship Type="http://schemas.openxmlformats.org/officeDocument/2006/relationships/slide" Target="/ppt/slides/slide7.xml" Id="R8232c9cc371743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d0f4b469648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e63c0fecc429a" /><Relationship Type="http://schemas.openxmlformats.org/officeDocument/2006/relationships/theme" Target="/ppt/slideMasters/theme/theme1.xml" Id="R690ba1fb9ab74a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e63c0fecc42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28db779a34e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e99dade044e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4e8c5023d4f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299d414d84c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65960ec5c46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ec19cf54746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931e29cf1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EIDSMO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EIDSMO HOLDING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310 810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8 149 753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9 349 753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knut-e@trondheimstaal.no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