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7e7b2daa3c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bbb2437784137"/>
  </p:sldMasterIdLst>
  <p:sldIdLst>
    <p:sldId xmlns:r="http://schemas.openxmlformats.org/officeDocument/2006/relationships" id="256" r:id="R3f5cc0321b644bf0"/>
    <p:sldId xmlns:r="http://schemas.openxmlformats.org/officeDocument/2006/relationships" id="257" r:id="R5f5ad37f2f4a43f2"/>
    <p:sldId xmlns:r="http://schemas.openxmlformats.org/officeDocument/2006/relationships" id="258" r:id="R99ec58161807471b"/>
    <p:sldId xmlns:r="http://schemas.openxmlformats.org/officeDocument/2006/relationships" id="259" r:id="Rbef61eecb35a43d0"/>
    <p:sldId xmlns:r="http://schemas.openxmlformats.org/officeDocument/2006/relationships" id="260" r:id="Rdb0251465a254ba9"/>
    <p:sldId xmlns:r="http://schemas.openxmlformats.org/officeDocument/2006/relationships" id="261" r:id="R4059de58164c48e6"/>
    <p:sldId xmlns:r="http://schemas.openxmlformats.org/officeDocument/2006/relationships" id="262" r:id="Rcfc06492cce3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bbb2437784137" /><Relationship Type="http://schemas.openxmlformats.org/officeDocument/2006/relationships/slide" Target="/ppt/slides/slide1.xml" Id="R3f5cc0321b644bf0" /><Relationship Type="http://schemas.openxmlformats.org/officeDocument/2006/relationships/slide" Target="/ppt/slides/slide2.xml" Id="R5f5ad37f2f4a43f2" /><Relationship Type="http://schemas.openxmlformats.org/officeDocument/2006/relationships/slide" Target="/ppt/slides/slide3.xml" Id="R99ec58161807471b" /><Relationship Type="http://schemas.openxmlformats.org/officeDocument/2006/relationships/slide" Target="/ppt/slides/slide4.xml" Id="Rbef61eecb35a43d0" /><Relationship Type="http://schemas.openxmlformats.org/officeDocument/2006/relationships/slide" Target="/ppt/slides/slide5.xml" Id="Rdb0251465a254ba9" /><Relationship Type="http://schemas.openxmlformats.org/officeDocument/2006/relationships/slide" Target="/ppt/slides/slide6.xml" Id="R4059de58164c48e6" /><Relationship Type="http://schemas.openxmlformats.org/officeDocument/2006/relationships/slide" Target="/ppt/slides/slide7.xml" Id="Rcfc06492cce3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b74c6a524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df2e2feb34229" /><Relationship Type="http://schemas.openxmlformats.org/officeDocument/2006/relationships/theme" Target="/ppt/slideMasters/theme/theme1.xml" Id="Re25400bd1afe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df2e2feb3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08d2a1d5a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689f68c8b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6de3e0ccb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c8dc45025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8e129ba5a4d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3194c727845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7e4ce182c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VAARDAL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248 439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2 494 829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SVEND EDMUND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Danielsvika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6907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989 147 641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