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2fa8bf346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67bfafab641f2"/>
  </p:sldMasterIdLst>
  <p:sldIdLst>
    <p:sldId xmlns:r="http://schemas.openxmlformats.org/officeDocument/2006/relationships" id="256" r:id="Ra0d6dc9377bc4085"/>
    <p:sldId xmlns:r="http://schemas.openxmlformats.org/officeDocument/2006/relationships" id="257" r:id="R15b84d110e3049e9"/>
    <p:sldId xmlns:r="http://schemas.openxmlformats.org/officeDocument/2006/relationships" id="258" r:id="Rab40be8af4ef483c"/>
    <p:sldId xmlns:r="http://schemas.openxmlformats.org/officeDocument/2006/relationships" id="259" r:id="Re8597b2be7124933"/>
    <p:sldId xmlns:r="http://schemas.openxmlformats.org/officeDocument/2006/relationships" id="260" r:id="Rbb051d4435db4961"/>
    <p:sldId xmlns:r="http://schemas.openxmlformats.org/officeDocument/2006/relationships" id="261" r:id="R6cd1f7307ef1484e"/>
    <p:sldId xmlns:r="http://schemas.openxmlformats.org/officeDocument/2006/relationships" id="262" r:id="R7e56e1bd4107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67bfafab641f2" /><Relationship Type="http://schemas.openxmlformats.org/officeDocument/2006/relationships/slide" Target="/ppt/slides/slide1.xml" Id="Ra0d6dc9377bc4085" /><Relationship Type="http://schemas.openxmlformats.org/officeDocument/2006/relationships/slide" Target="/ppt/slides/slide2.xml" Id="R15b84d110e3049e9" /><Relationship Type="http://schemas.openxmlformats.org/officeDocument/2006/relationships/slide" Target="/ppt/slides/slide3.xml" Id="Rab40be8af4ef483c" /><Relationship Type="http://schemas.openxmlformats.org/officeDocument/2006/relationships/slide" Target="/ppt/slides/slide4.xml" Id="Re8597b2be7124933" /><Relationship Type="http://schemas.openxmlformats.org/officeDocument/2006/relationships/slide" Target="/ppt/slides/slide5.xml" Id="Rbb051d4435db4961" /><Relationship Type="http://schemas.openxmlformats.org/officeDocument/2006/relationships/slide" Target="/ppt/slides/slide6.xml" Id="R6cd1f7307ef1484e" /><Relationship Type="http://schemas.openxmlformats.org/officeDocument/2006/relationships/slide" Target="/ppt/slides/slide7.xml" Id="R7e56e1bd4107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81a927724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d415006c4941" /><Relationship Type="http://schemas.openxmlformats.org/officeDocument/2006/relationships/theme" Target="/ppt/slideMasters/theme/theme1.xml" Id="R57ecb4d44792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4d415006c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3d668ba5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76ebacf33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140ae8c48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ec7bcf1b84f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0f23c54c40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d6b1031fe48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c9d870590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