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04f8e5cd1247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3b8ec032044614"/>
  </p:sldMasterIdLst>
  <p:sldIdLst>
    <p:sldId xmlns:r="http://schemas.openxmlformats.org/officeDocument/2006/relationships" id="256" r:id="Raeea51c6ed5d4859"/>
    <p:sldId xmlns:r="http://schemas.openxmlformats.org/officeDocument/2006/relationships" id="257" r:id="R3e679b173ccc4312"/>
    <p:sldId xmlns:r="http://schemas.openxmlformats.org/officeDocument/2006/relationships" id="258" r:id="R9d077f084b1c4d22"/>
    <p:sldId xmlns:r="http://schemas.openxmlformats.org/officeDocument/2006/relationships" id="259" r:id="R022c0bc04d1144b0"/>
    <p:sldId xmlns:r="http://schemas.openxmlformats.org/officeDocument/2006/relationships" id="260" r:id="R4f9719efc2884c67"/>
    <p:sldId xmlns:r="http://schemas.openxmlformats.org/officeDocument/2006/relationships" id="261" r:id="Rd6f68baf409b4fd2"/>
    <p:sldId xmlns:r="http://schemas.openxmlformats.org/officeDocument/2006/relationships" id="262" r:id="R1c15391fa52c44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3b8ec032044614" /><Relationship Type="http://schemas.openxmlformats.org/officeDocument/2006/relationships/slide" Target="/ppt/slides/slide1.xml" Id="Raeea51c6ed5d4859" /><Relationship Type="http://schemas.openxmlformats.org/officeDocument/2006/relationships/slide" Target="/ppt/slides/slide2.xml" Id="R3e679b173ccc4312" /><Relationship Type="http://schemas.openxmlformats.org/officeDocument/2006/relationships/slide" Target="/ppt/slides/slide3.xml" Id="R9d077f084b1c4d22" /><Relationship Type="http://schemas.openxmlformats.org/officeDocument/2006/relationships/slide" Target="/ppt/slides/slide4.xml" Id="R022c0bc04d1144b0" /><Relationship Type="http://schemas.openxmlformats.org/officeDocument/2006/relationships/slide" Target="/ppt/slides/slide5.xml" Id="R4f9719efc2884c67" /><Relationship Type="http://schemas.openxmlformats.org/officeDocument/2006/relationships/slide" Target="/ppt/slides/slide6.xml" Id="Rd6f68baf409b4fd2" /><Relationship Type="http://schemas.openxmlformats.org/officeDocument/2006/relationships/slide" Target="/ppt/slides/slide7.xml" Id="R1c15391fa52c44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4c95835ab49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322d31132437a" /><Relationship Type="http://schemas.openxmlformats.org/officeDocument/2006/relationships/theme" Target="/ppt/slideMasters/theme/theme1.xml" Id="Rc32f5c9b4e444d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6322d3113243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2e36495f74e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f6355897340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aeb22aeb44b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b801931b442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8122bf89a40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816d118c64c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ee2d82f424f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25 848 202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25 848 202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GREPPERUD SVERRE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Bronserøysa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989 130 641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HIA HOLDING AS</a:t>
            </a:r>
          </a:p>
        </p:txBody>
      </p:sp>
    </p:spTree>
  </p:cSld>
  <p:clrMapOvr>
    <a:masterClrMapping xmlns:a="http://schemas.openxmlformats.org/drawingml/2006/main"/>
  </p:clrMapOvr>
</p:sld>
</file>