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5d60be34e040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c379ca474a4d19"/>
  </p:sldMasterIdLst>
  <p:sldIdLst>
    <p:sldId xmlns:r="http://schemas.openxmlformats.org/officeDocument/2006/relationships" id="256" r:id="Rd49429c10a3f457e"/>
    <p:sldId xmlns:r="http://schemas.openxmlformats.org/officeDocument/2006/relationships" id="257" r:id="R20d12e67b4a14236"/>
    <p:sldId xmlns:r="http://schemas.openxmlformats.org/officeDocument/2006/relationships" id="258" r:id="R45d4cb05387f4c7c"/>
    <p:sldId xmlns:r="http://schemas.openxmlformats.org/officeDocument/2006/relationships" id="259" r:id="Rc645eda8d9be400c"/>
    <p:sldId xmlns:r="http://schemas.openxmlformats.org/officeDocument/2006/relationships" id="260" r:id="R2e01703f93c84168"/>
    <p:sldId xmlns:r="http://schemas.openxmlformats.org/officeDocument/2006/relationships" id="261" r:id="Ra69bc23c7ddd4444"/>
    <p:sldId xmlns:r="http://schemas.openxmlformats.org/officeDocument/2006/relationships" id="262" r:id="R3980a7c3f8dd4a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c379ca474a4d19" /><Relationship Type="http://schemas.openxmlformats.org/officeDocument/2006/relationships/slide" Target="/ppt/slides/slide1.xml" Id="Rd49429c10a3f457e" /><Relationship Type="http://schemas.openxmlformats.org/officeDocument/2006/relationships/slide" Target="/ppt/slides/slide2.xml" Id="R20d12e67b4a14236" /><Relationship Type="http://schemas.openxmlformats.org/officeDocument/2006/relationships/slide" Target="/ppt/slides/slide3.xml" Id="R45d4cb05387f4c7c" /><Relationship Type="http://schemas.openxmlformats.org/officeDocument/2006/relationships/slide" Target="/ppt/slides/slide4.xml" Id="Rc645eda8d9be400c" /><Relationship Type="http://schemas.openxmlformats.org/officeDocument/2006/relationships/slide" Target="/ppt/slides/slide5.xml" Id="R2e01703f93c84168" /><Relationship Type="http://schemas.openxmlformats.org/officeDocument/2006/relationships/slide" Target="/ppt/slides/slide6.xml" Id="Ra69bc23c7ddd4444" /><Relationship Type="http://schemas.openxmlformats.org/officeDocument/2006/relationships/slide" Target="/ppt/slides/slide7.xml" Id="R3980a7c3f8dd4a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b3afbb6ce244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2be27f36a439c" /><Relationship Type="http://schemas.openxmlformats.org/officeDocument/2006/relationships/theme" Target="/ppt/slideMasters/theme/theme1.xml" Id="R08070e0709964c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22be27f36a43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25d61cc814c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ac55b196640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e203a2b4848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723bc463e48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f323c73e745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56f8e05724b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573d4bd404a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PTT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PTT INVEST AS ble etablert [år] og holder til i Onarheim.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−87 717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544 416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15 870 209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15 916 215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 PER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Per Terje Tveit, Hovlandsstrando 280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5694 Onarheim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989 130 587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PTT INVEST AS</a:t>
            </a:r>
          </a:p>
        </p:txBody>
      </p:sp>
    </p:spTree>
  </p:cSld>
  <p:clrMapOvr>
    <a:masterClrMapping xmlns:a="http://schemas.openxmlformats.org/drawingml/2006/main"/>
  </p:clrMapOvr>
</p:sld>
</file>