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f6b06f898148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7b6cbbe97c476d"/>
  </p:sldMasterIdLst>
  <p:sldIdLst>
    <p:sldId xmlns:r="http://schemas.openxmlformats.org/officeDocument/2006/relationships" id="256" r:id="Re6f8545c6a5c488a"/>
    <p:sldId xmlns:r="http://schemas.openxmlformats.org/officeDocument/2006/relationships" id="257" r:id="R6ed77e0544a44c1b"/>
    <p:sldId xmlns:r="http://schemas.openxmlformats.org/officeDocument/2006/relationships" id="258" r:id="Rd728d354c1cd415e"/>
    <p:sldId xmlns:r="http://schemas.openxmlformats.org/officeDocument/2006/relationships" id="259" r:id="R7dbcd05738be4101"/>
    <p:sldId xmlns:r="http://schemas.openxmlformats.org/officeDocument/2006/relationships" id="260" r:id="R2a39056c5adb4f4f"/>
    <p:sldId xmlns:r="http://schemas.openxmlformats.org/officeDocument/2006/relationships" id="261" r:id="R0e8b20c6fd3b448f"/>
    <p:sldId xmlns:r="http://schemas.openxmlformats.org/officeDocument/2006/relationships" id="262" r:id="Rbaffe9d2327149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b6cbbe97c476d" /><Relationship Type="http://schemas.openxmlformats.org/officeDocument/2006/relationships/slide" Target="/ppt/slides/slide1.xml" Id="Re6f8545c6a5c488a" /><Relationship Type="http://schemas.openxmlformats.org/officeDocument/2006/relationships/slide" Target="/ppt/slides/slide2.xml" Id="R6ed77e0544a44c1b" /><Relationship Type="http://schemas.openxmlformats.org/officeDocument/2006/relationships/slide" Target="/ppt/slides/slide3.xml" Id="Rd728d354c1cd415e" /><Relationship Type="http://schemas.openxmlformats.org/officeDocument/2006/relationships/slide" Target="/ppt/slides/slide4.xml" Id="R7dbcd05738be4101" /><Relationship Type="http://schemas.openxmlformats.org/officeDocument/2006/relationships/slide" Target="/ppt/slides/slide5.xml" Id="R2a39056c5adb4f4f" /><Relationship Type="http://schemas.openxmlformats.org/officeDocument/2006/relationships/slide" Target="/ppt/slides/slide6.xml" Id="R0e8b20c6fd3b448f" /><Relationship Type="http://schemas.openxmlformats.org/officeDocument/2006/relationships/slide" Target="/ppt/slides/slide7.xml" Id="Rbaffe9d2327149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4c31b6331643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65709408a4ea3" /><Relationship Type="http://schemas.openxmlformats.org/officeDocument/2006/relationships/theme" Target="/ppt/slideMasters/theme/theme1.xml" Id="Rabc0d4bd22d743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465709408a4e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3fb6288a84b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f0f75322843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74948385b4c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b841659a545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393178ab946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86618f59b46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03641ce4843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 HOLDING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668 676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−194 150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910 128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26 911 583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27 041 263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KRISTIANSEN  –  56,8 %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KRISTIANSEN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KRISTIANSEN  –  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Kristiansen, Damveien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