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9f4fd124f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7717965f1484d"/>
  </p:sldMasterIdLst>
  <p:sldIdLst>
    <p:sldId xmlns:r="http://schemas.openxmlformats.org/officeDocument/2006/relationships" id="256" r:id="R53bae0f3ff404dd6"/>
    <p:sldId xmlns:r="http://schemas.openxmlformats.org/officeDocument/2006/relationships" id="257" r:id="Rb8840620f3594ea3"/>
    <p:sldId xmlns:r="http://schemas.openxmlformats.org/officeDocument/2006/relationships" id="258" r:id="R5d1ff7662425421f"/>
    <p:sldId xmlns:r="http://schemas.openxmlformats.org/officeDocument/2006/relationships" id="259" r:id="Rd639f61a56a347c9"/>
    <p:sldId xmlns:r="http://schemas.openxmlformats.org/officeDocument/2006/relationships" id="260" r:id="Re11e9ecb64854aa2"/>
    <p:sldId xmlns:r="http://schemas.openxmlformats.org/officeDocument/2006/relationships" id="261" r:id="Re545824303774d64"/>
    <p:sldId xmlns:r="http://schemas.openxmlformats.org/officeDocument/2006/relationships" id="262" r:id="R7685f11b1fd04d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7717965f1484d" /><Relationship Type="http://schemas.openxmlformats.org/officeDocument/2006/relationships/slide" Target="/ppt/slides/slide1.xml" Id="R53bae0f3ff404dd6" /><Relationship Type="http://schemas.openxmlformats.org/officeDocument/2006/relationships/slide" Target="/ppt/slides/slide2.xml" Id="Rb8840620f3594ea3" /><Relationship Type="http://schemas.openxmlformats.org/officeDocument/2006/relationships/slide" Target="/ppt/slides/slide3.xml" Id="R5d1ff7662425421f" /><Relationship Type="http://schemas.openxmlformats.org/officeDocument/2006/relationships/slide" Target="/ppt/slides/slide4.xml" Id="Rd639f61a56a347c9" /><Relationship Type="http://schemas.openxmlformats.org/officeDocument/2006/relationships/slide" Target="/ppt/slides/slide5.xml" Id="Re11e9ecb64854aa2" /><Relationship Type="http://schemas.openxmlformats.org/officeDocument/2006/relationships/slide" Target="/ppt/slides/slide6.xml" Id="Re545824303774d64" /><Relationship Type="http://schemas.openxmlformats.org/officeDocument/2006/relationships/slide" Target="/ppt/slides/slide7.xml" Id="R7685f11b1fd04d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4031e4d7342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e5d15e563488e" /><Relationship Type="http://schemas.openxmlformats.org/officeDocument/2006/relationships/theme" Target="/ppt/slideMasters/theme/theme1.xml" Id="R17a7bc18297244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4e5d15e56348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d09f13c53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47d98529143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a8297017d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e6f82f9ad46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c917d10c9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a5aa53ff94c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8606f5df8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−395 967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530 473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57 919 654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58 892 816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CECILIE C HOLTE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C.H. Selvaag, Fritzners gate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989 129 643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