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163e2ba01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517fa98104fd1"/>
  </p:sldMasterIdLst>
  <p:sldIdLst>
    <p:sldId xmlns:r="http://schemas.openxmlformats.org/officeDocument/2006/relationships" id="256" r:id="Rb90d62f7c77041e4"/>
    <p:sldId xmlns:r="http://schemas.openxmlformats.org/officeDocument/2006/relationships" id="257" r:id="R3fc245015b434dc0"/>
    <p:sldId xmlns:r="http://schemas.openxmlformats.org/officeDocument/2006/relationships" id="258" r:id="R3412d2192ef54a7c"/>
    <p:sldId xmlns:r="http://schemas.openxmlformats.org/officeDocument/2006/relationships" id="259" r:id="R955e242e734e4e12"/>
    <p:sldId xmlns:r="http://schemas.openxmlformats.org/officeDocument/2006/relationships" id="260" r:id="R2fbabfb4ec28416a"/>
    <p:sldId xmlns:r="http://schemas.openxmlformats.org/officeDocument/2006/relationships" id="261" r:id="R5771ec2dfd3a4c73"/>
    <p:sldId xmlns:r="http://schemas.openxmlformats.org/officeDocument/2006/relationships" id="262" r:id="R2593d55dfa78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517fa98104fd1" /><Relationship Type="http://schemas.openxmlformats.org/officeDocument/2006/relationships/slide" Target="/ppt/slides/slide1.xml" Id="Rb90d62f7c77041e4" /><Relationship Type="http://schemas.openxmlformats.org/officeDocument/2006/relationships/slide" Target="/ppt/slides/slide2.xml" Id="R3fc245015b434dc0" /><Relationship Type="http://schemas.openxmlformats.org/officeDocument/2006/relationships/slide" Target="/ppt/slides/slide3.xml" Id="R3412d2192ef54a7c" /><Relationship Type="http://schemas.openxmlformats.org/officeDocument/2006/relationships/slide" Target="/ppt/slides/slide4.xml" Id="R955e242e734e4e12" /><Relationship Type="http://schemas.openxmlformats.org/officeDocument/2006/relationships/slide" Target="/ppt/slides/slide5.xml" Id="R2fbabfb4ec28416a" /><Relationship Type="http://schemas.openxmlformats.org/officeDocument/2006/relationships/slide" Target="/ppt/slides/slide6.xml" Id="R5771ec2dfd3a4c73" /><Relationship Type="http://schemas.openxmlformats.org/officeDocument/2006/relationships/slide" Target="/ppt/slides/slide7.xml" Id="R2593d55dfa78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d90997fbb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7fe82a20409b" /><Relationship Type="http://schemas.openxmlformats.org/officeDocument/2006/relationships/theme" Target="/ppt/slideMasters/theme/theme1.xml" Id="Rd5fca0c18bf0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87fe82a20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d604c350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86a6acfb7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7aa9aada0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97405f97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691cad03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7d79d878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6daaa63d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TMI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8 747 535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9 357 936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MIKALSEN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TMI AS</a:t>
            </a:r>
          </a:p>
        </p:txBody>
      </p:sp>
    </p:spTree>
  </p:cSld>
  <p:clrMapOvr>
    <a:masterClrMapping xmlns:a="http://schemas.openxmlformats.org/drawingml/2006/main"/>
  </p:clrMapOvr>
</p:sld>
</file>