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94a25475a044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a8824bc1854ac7"/>
  </p:sldMasterIdLst>
  <p:sldIdLst>
    <p:sldId xmlns:r="http://schemas.openxmlformats.org/officeDocument/2006/relationships" id="256" r:id="R2eb6026c8ede4be9"/>
    <p:sldId xmlns:r="http://schemas.openxmlformats.org/officeDocument/2006/relationships" id="257" r:id="R8ef0b3130bb5498d"/>
    <p:sldId xmlns:r="http://schemas.openxmlformats.org/officeDocument/2006/relationships" id="258" r:id="Rb218d321438948f2"/>
    <p:sldId xmlns:r="http://schemas.openxmlformats.org/officeDocument/2006/relationships" id="259" r:id="R459913f8bb204613"/>
    <p:sldId xmlns:r="http://schemas.openxmlformats.org/officeDocument/2006/relationships" id="260" r:id="Rd37c457fdb2a4226"/>
    <p:sldId xmlns:r="http://schemas.openxmlformats.org/officeDocument/2006/relationships" id="261" r:id="Ra1de311f77b44bdc"/>
    <p:sldId xmlns:r="http://schemas.openxmlformats.org/officeDocument/2006/relationships" id="262" r:id="R3931316328204e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8824bc1854ac7" /><Relationship Type="http://schemas.openxmlformats.org/officeDocument/2006/relationships/slide" Target="/ppt/slides/slide1.xml" Id="R2eb6026c8ede4be9" /><Relationship Type="http://schemas.openxmlformats.org/officeDocument/2006/relationships/slide" Target="/ppt/slides/slide2.xml" Id="R8ef0b3130bb5498d" /><Relationship Type="http://schemas.openxmlformats.org/officeDocument/2006/relationships/slide" Target="/ppt/slides/slide3.xml" Id="Rb218d321438948f2" /><Relationship Type="http://schemas.openxmlformats.org/officeDocument/2006/relationships/slide" Target="/ppt/slides/slide4.xml" Id="R459913f8bb204613" /><Relationship Type="http://schemas.openxmlformats.org/officeDocument/2006/relationships/slide" Target="/ppt/slides/slide5.xml" Id="Rd37c457fdb2a4226" /><Relationship Type="http://schemas.openxmlformats.org/officeDocument/2006/relationships/slide" Target="/ppt/slides/slide6.xml" Id="Ra1de311f77b44bdc" /><Relationship Type="http://schemas.openxmlformats.org/officeDocument/2006/relationships/slide" Target="/ppt/slides/slide7.xml" Id="R3931316328204e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de8de955145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8456df79d4182" /><Relationship Type="http://schemas.openxmlformats.org/officeDocument/2006/relationships/theme" Target="/ppt/slideMasters/theme/theme1.xml" Id="Rce3eb43f7aac45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8456df79d41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b2091988f42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9d542a5e344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54120572544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9d83ef2fc4e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a097c1add40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8054b229147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8f4300f594f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110 722 018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8 522 843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7 226 562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50 152 848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SERVICE AS  –  51,7 %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ERIK BACKE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KIRKESJØBERG GEIR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INVEST AS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70 FG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