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5d48dc85a4b0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3e2e13f21b4856"/>
  </p:sldMasterIdLst>
  <p:sldIdLst>
    <p:sldId xmlns:r="http://schemas.openxmlformats.org/officeDocument/2006/relationships" id="256" r:id="R403d11b257024cc1"/>
    <p:sldId xmlns:r="http://schemas.openxmlformats.org/officeDocument/2006/relationships" id="257" r:id="Rca37375d842e4f48"/>
    <p:sldId xmlns:r="http://schemas.openxmlformats.org/officeDocument/2006/relationships" id="258" r:id="R8c279fafdda0491a"/>
    <p:sldId xmlns:r="http://schemas.openxmlformats.org/officeDocument/2006/relationships" id="259" r:id="Radf9f88c9a8f4af9"/>
    <p:sldId xmlns:r="http://schemas.openxmlformats.org/officeDocument/2006/relationships" id="260" r:id="R5d4a5de1b56e43f1"/>
    <p:sldId xmlns:r="http://schemas.openxmlformats.org/officeDocument/2006/relationships" id="261" r:id="Raf6f83cd2bd44531"/>
    <p:sldId xmlns:r="http://schemas.openxmlformats.org/officeDocument/2006/relationships" id="262" r:id="Rfe23c7c63eda43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3e2e13f21b4856" /><Relationship Type="http://schemas.openxmlformats.org/officeDocument/2006/relationships/slide" Target="/ppt/slides/slide1.xml" Id="R403d11b257024cc1" /><Relationship Type="http://schemas.openxmlformats.org/officeDocument/2006/relationships/slide" Target="/ppt/slides/slide2.xml" Id="Rca37375d842e4f48" /><Relationship Type="http://schemas.openxmlformats.org/officeDocument/2006/relationships/slide" Target="/ppt/slides/slide3.xml" Id="R8c279fafdda0491a" /><Relationship Type="http://schemas.openxmlformats.org/officeDocument/2006/relationships/slide" Target="/ppt/slides/slide4.xml" Id="Radf9f88c9a8f4af9" /><Relationship Type="http://schemas.openxmlformats.org/officeDocument/2006/relationships/slide" Target="/ppt/slides/slide5.xml" Id="R5d4a5de1b56e43f1" /><Relationship Type="http://schemas.openxmlformats.org/officeDocument/2006/relationships/slide" Target="/ppt/slides/slide6.xml" Id="Raf6f83cd2bd44531" /><Relationship Type="http://schemas.openxmlformats.org/officeDocument/2006/relationships/slide" Target="/ppt/slides/slide7.xml" Id="Rfe23c7c63eda43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b433a2732b4d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f2709e5b504245" /><Relationship Type="http://schemas.openxmlformats.org/officeDocument/2006/relationships/theme" Target="/ppt/slideMasters/theme/theme1.xml" Id="R8d472a02e70e48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0f2709e5b5042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4ce64054b43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1c45e9f62c409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c87396e96a42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cd8c1f60748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af05e924a45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b6b4956d114f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60edec78e4cc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 ELEKTRO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110 722 018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8 522 843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7 226 562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3 907 727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50 152 848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MAGNUSSEN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Sandstuveien 70 FG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989 119 621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 ELEKTRO AS</a:t>
            </a:r>
          </a:p>
        </p:txBody>
      </p:sp>
    </p:spTree>
  </p:cSld>
  <p:clrMapOvr>
    <a:masterClrMapping xmlns:a="http://schemas.openxmlformats.org/drawingml/2006/main"/>
  </p:clrMapOvr>
</p:sld>
</file>