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2c257693c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ad9f13639b4e40"/>
  </p:sldMasterIdLst>
  <p:sldIdLst>
    <p:sldId xmlns:r="http://schemas.openxmlformats.org/officeDocument/2006/relationships" id="256" r:id="Rc29eca3989ee4720"/>
    <p:sldId xmlns:r="http://schemas.openxmlformats.org/officeDocument/2006/relationships" id="257" r:id="Rcfa6f9a448af48a2"/>
    <p:sldId xmlns:r="http://schemas.openxmlformats.org/officeDocument/2006/relationships" id="258" r:id="R67fa3b8914d5458e"/>
    <p:sldId xmlns:r="http://schemas.openxmlformats.org/officeDocument/2006/relationships" id="259" r:id="Rc4a8657204df4c0d"/>
    <p:sldId xmlns:r="http://schemas.openxmlformats.org/officeDocument/2006/relationships" id="260" r:id="R300877e5e53f4920"/>
    <p:sldId xmlns:r="http://schemas.openxmlformats.org/officeDocument/2006/relationships" id="261" r:id="Rca456a80db7242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d9f13639b4e40" /><Relationship Type="http://schemas.openxmlformats.org/officeDocument/2006/relationships/slide" Target="/ppt/slides/slide1.xml" Id="Rc29eca3989ee4720" /><Relationship Type="http://schemas.openxmlformats.org/officeDocument/2006/relationships/slide" Target="/ppt/slides/slide2.xml" Id="Rcfa6f9a448af48a2" /><Relationship Type="http://schemas.openxmlformats.org/officeDocument/2006/relationships/slide" Target="/ppt/slides/slide3.xml" Id="R67fa3b8914d5458e" /><Relationship Type="http://schemas.openxmlformats.org/officeDocument/2006/relationships/slide" Target="/ppt/slides/slide4.xml" Id="Rc4a8657204df4c0d" /><Relationship Type="http://schemas.openxmlformats.org/officeDocument/2006/relationships/slide" Target="/ppt/slides/slide5.xml" Id="R300877e5e53f4920" /><Relationship Type="http://schemas.openxmlformats.org/officeDocument/2006/relationships/slide" Target="/ppt/slides/slide6.xml" Id="Rca456a80db7242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f1bbd19e5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e744289954dc1" /><Relationship Type="http://schemas.openxmlformats.org/officeDocument/2006/relationships/theme" Target="/ppt/slideMasters/theme/theme1.xml" Id="Rdd649751443e4c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9e744289954d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21cb3cf93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53edd7a2a4e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e4ac5826844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e10005eb1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120dbd9cd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017571654b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