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8f53bede2146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6824ac3b5c44e8"/>
  </p:sldMasterIdLst>
  <p:sldIdLst>
    <p:sldId xmlns:r="http://schemas.openxmlformats.org/officeDocument/2006/relationships" id="256" r:id="R2b3e508914554661"/>
    <p:sldId xmlns:r="http://schemas.openxmlformats.org/officeDocument/2006/relationships" id="257" r:id="Rf40b40d22a474662"/>
    <p:sldId xmlns:r="http://schemas.openxmlformats.org/officeDocument/2006/relationships" id="258" r:id="Rea5aa6b712b44c6e"/>
    <p:sldId xmlns:r="http://schemas.openxmlformats.org/officeDocument/2006/relationships" id="259" r:id="Rb00e55f0d63e4b1b"/>
    <p:sldId xmlns:r="http://schemas.openxmlformats.org/officeDocument/2006/relationships" id="260" r:id="R7d12ed79519e460b"/>
    <p:sldId xmlns:r="http://schemas.openxmlformats.org/officeDocument/2006/relationships" id="261" r:id="R206cbff5fe8c48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6824ac3b5c44e8" /><Relationship Type="http://schemas.openxmlformats.org/officeDocument/2006/relationships/slide" Target="/ppt/slides/slide1.xml" Id="R2b3e508914554661" /><Relationship Type="http://schemas.openxmlformats.org/officeDocument/2006/relationships/slide" Target="/ppt/slides/slide2.xml" Id="Rf40b40d22a474662" /><Relationship Type="http://schemas.openxmlformats.org/officeDocument/2006/relationships/slide" Target="/ppt/slides/slide3.xml" Id="Rea5aa6b712b44c6e" /><Relationship Type="http://schemas.openxmlformats.org/officeDocument/2006/relationships/slide" Target="/ppt/slides/slide4.xml" Id="Rb00e55f0d63e4b1b" /><Relationship Type="http://schemas.openxmlformats.org/officeDocument/2006/relationships/slide" Target="/ppt/slides/slide5.xml" Id="R7d12ed79519e460b" /><Relationship Type="http://schemas.openxmlformats.org/officeDocument/2006/relationships/slide" Target="/ppt/slides/slide6.xml" Id="R206cbff5fe8c48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661ecb278941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d74dee5534256" /><Relationship Type="http://schemas.openxmlformats.org/officeDocument/2006/relationships/theme" Target="/ppt/slideMasters/theme/theme1.xml" Id="R6aa8bca45ea847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dd74dee55342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a7bf64b8544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74d24c7d542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4d1f871044b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5e7144fda4a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ed2a0d2cf42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111f3bf4b41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