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59aba6ffb8a427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84b8196de2241f7"/>
  </p:sldMasterIdLst>
  <p:sldIdLst>
    <p:sldId xmlns:r="http://schemas.openxmlformats.org/officeDocument/2006/relationships" id="256" r:id="R43ec64961eb04fb8"/>
    <p:sldId xmlns:r="http://schemas.openxmlformats.org/officeDocument/2006/relationships" id="257" r:id="Reece14be466a481e"/>
    <p:sldId xmlns:r="http://schemas.openxmlformats.org/officeDocument/2006/relationships" id="258" r:id="R13201f54bbea4260"/>
    <p:sldId xmlns:r="http://schemas.openxmlformats.org/officeDocument/2006/relationships" id="259" r:id="R96b924c5c11c450e"/>
    <p:sldId xmlns:r="http://schemas.openxmlformats.org/officeDocument/2006/relationships" id="260" r:id="Rdf4ef555b2e64eac"/>
    <p:sldId xmlns:r="http://schemas.openxmlformats.org/officeDocument/2006/relationships" id="261" r:id="R110a592515b24332"/>
    <p:sldId xmlns:r="http://schemas.openxmlformats.org/officeDocument/2006/relationships" id="262" r:id="Rbf26164b29184c8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84b8196de2241f7" /><Relationship Type="http://schemas.openxmlformats.org/officeDocument/2006/relationships/slide" Target="/ppt/slides/slide1.xml" Id="R43ec64961eb04fb8" /><Relationship Type="http://schemas.openxmlformats.org/officeDocument/2006/relationships/slide" Target="/ppt/slides/slide2.xml" Id="Reece14be466a481e" /><Relationship Type="http://schemas.openxmlformats.org/officeDocument/2006/relationships/slide" Target="/ppt/slides/slide3.xml" Id="R13201f54bbea4260" /><Relationship Type="http://schemas.openxmlformats.org/officeDocument/2006/relationships/slide" Target="/ppt/slides/slide4.xml" Id="R96b924c5c11c450e" /><Relationship Type="http://schemas.openxmlformats.org/officeDocument/2006/relationships/slide" Target="/ppt/slides/slide5.xml" Id="Rdf4ef555b2e64eac" /><Relationship Type="http://schemas.openxmlformats.org/officeDocument/2006/relationships/slide" Target="/ppt/slides/slide6.xml" Id="R110a592515b24332" /><Relationship Type="http://schemas.openxmlformats.org/officeDocument/2006/relationships/slide" Target="/ppt/slides/slide7.xml" Id="Rbf26164b29184c8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166403ed954479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83c691e88e40fa" /><Relationship Type="http://schemas.openxmlformats.org/officeDocument/2006/relationships/theme" Target="/ppt/slideMasters/theme/theme1.xml" Id="R0c62b7ab4a9b460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083c691e88e40f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68ca32242f440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3ca3e5b8f3486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55ef24b8ec4be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fa92959b43408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b91cc9e7fb429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9d5ae7a2ef483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1f1be99dac4af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OKV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OKV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OKV AS ble etablert [år] og holder til i Sandnes.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OKV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OKV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OKV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−10 173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−10 173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−167 316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581 526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OKV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VEDØY ODD KÅRE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OKV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Nøkkveien 58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4314 Sandnes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989 111 663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OKV AS</a:t>
            </a:r>
          </a:p>
        </p:txBody>
      </p:sp>
    </p:spTree>
  </p:cSld>
  <p:clrMapOvr>
    <a:masterClrMapping xmlns:a="http://schemas.openxmlformats.org/drawingml/2006/main"/>
  </p:clrMapOvr>
</p:sld>
</file>