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792bcca77e48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213683e1c8480a"/>
  </p:sldMasterIdLst>
  <p:sldIdLst>
    <p:sldId xmlns:r="http://schemas.openxmlformats.org/officeDocument/2006/relationships" id="256" r:id="R1211a5bd78734e37"/>
    <p:sldId xmlns:r="http://schemas.openxmlformats.org/officeDocument/2006/relationships" id="257" r:id="Rb0f68e916af64fbd"/>
    <p:sldId xmlns:r="http://schemas.openxmlformats.org/officeDocument/2006/relationships" id="258" r:id="R7704ee1e22b841f4"/>
    <p:sldId xmlns:r="http://schemas.openxmlformats.org/officeDocument/2006/relationships" id="259" r:id="Re6e317ecfa104b87"/>
    <p:sldId xmlns:r="http://schemas.openxmlformats.org/officeDocument/2006/relationships" id="260" r:id="Rd2e3ba3548ea4522"/>
    <p:sldId xmlns:r="http://schemas.openxmlformats.org/officeDocument/2006/relationships" id="261" r:id="Rba9a7d9be0cb42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13683e1c8480a" /><Relationship Type="http://schemas.openxmlformats.org/officeDocument/2006/relationships/slide" Target="/ppt/slides/slide1.xml" Id="R1211a5bd78734e37" /><Relationship Type="http://schemas.openxmlformats.org/officeDocument/2006/relationships/slide" Target="/ppt/slides/slide2.xml" Id="Rb0f68e916af64fbd" /><Relationship Type="http://schemas.openxmlformats.org/officeDocument/2006/relationships/slide" Target="/ppt/slides/slide3.xml" Id="R7704ee1e22b841f4" /><Relationship Type="http://schemas.openxmlformats.org/officeDocument/2006/relationships/slide" Target="/ppt/slides/slide4.xml" Id="Re6e317ecfa104b87" /><Relationship Type="http://schemas.openxmlformats.org/officeDocument/2006/relationships/slide" Target="/ppt/slides/slide5.xml" Id="Rd2e3ba3548ea4522" /><Relationship Type="http://schemas.openxmlformats.org/officeDocument/2006/relationships/slide" Target="/ppt/slides/slide6.xml" Id="Rba9a7d9be0cb42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8825bed4b46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10caa07d54209" /><Relationship Type="http://schemas.openxmlformats.org/officeDocument/2006/relationships/theme" Target="/ppt/slideMasters/theme/theme1.xml" Id="Rd5fc7ccea58f45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810caa07d542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01e0c9c004b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1f10316d845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c2c2932d249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5259ad30b40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69b59428149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5887fda8b40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Nøkkveien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