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64affca56843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b6f93d5bb74c73"/>
  </p:sldMasterIdLst>
  <p:sldIdLst>
    <p:sldId xmlns:r="http://schemas.openxmlformats.org/officeDocument/2006/relationships" id="256" r:id="Rbd99d5879ce6495f"/>
    <p:sldId xmlns:r="http://schemas.openxmlformats.org/officeDocument/2006/relationships" id="257" r:id="R0162910d225842ad"/>
    <p:sldId xmlns:r="http://schemas.openxmlformats.org/officeDocument/2006/relationships" id="258" r:id="R1e95c4a64ed0471a"/>
    <p:sldId xmlns:r="http://schemas.openxmlformats.org/officeDocument/2006/relationships" id="259" r:id="Rf2e08f6c88734f00"/>
    <p:sldId xmlns:r="http://schemas.openxmlformats.org/officeDocument/2006/relationships" id="260" r:id="R5c72f90c13834968"/>
    <p:sldId xmlns:r="http://schemas.openxmlformats.org/officeDocument/2006/relationships" id="261" r:id="R148da2b74a96484d"/>
    <p:sldId xmlns:r="http://schemas.openxmlformats.org/officeDocument/2006/relationships" id="262" r:id="Rd4566d7a05ba48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b6f93d5bb74c73" /><Relationship Type="http://schemas.openxmlformats.org/officeDocument/2006/relationships/slide" Target="/ppt/slides/slide1.xml" Id="Rbd99d5879ce6495f" /><Relationship Type="http://schemas.openxmlformats.org/officeDocument/2006/relationships/slide" Target="/ppt/slides/slide2.xml" Id="R0162910d225842ad" /><Relationship Type="http://schemas.openxmlformats.org/officeDocument/2006/relationships/slide" Target="/ppt/slides/slide3.xml" Id="R1e95c4a64ed0471a" /><Relationship Type="http://schemas.openxmlformats.org/officeDocument/2006/relationships/slide" Target="/ppt/slides/slide4.xml" Id="Rf2e08f6c88734f00" /><Relationship Type="http://schemas.openxmlformats.org/officeDocument/2006/relationships/slide" Target="/ppt/slides/slide5.xml" Id="R5c72f90c13834968" /><Relationship Type="http://schemas.openxmlformats.org/officeDocument/2006/relationships/slide" Target="/ppt/slides/slide6.xml" Id="R148da2b74a96484d" /><Relationship Type="http://schemas.openxmlformats.org/officeDocument/2006/relationships/slide" Target="/ppt/slides/slide7.xml" Id="Rd4566d7a05ba48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2d142d76d14d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f23db9b304e52" /><Relationship Type="http://schemas.openxmlformats.org/officeDocument/2006/relationships/theme" Target="/ppt/slideMasters/theme/theme1.xml" Id="R33b208a4d9c840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8f23db9b304e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7fd54a55c46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63b45dd974c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c10c1c00d45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f48729aac48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75a6469af4d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b9f99be744d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21f0c3d4449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KÅSHAGEN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EIENDOM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6 217 092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7 451 151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Fløtlivegen 424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989 106 945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