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0da338f5045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42aa5c79894d09"/>
  </p:sldMasterIdLst>
  <p:sldIdLst>
    <p:sldId xmlns:r="http://schemas.openxmlformats.org/officeDocument/2006/relationships" id="256" r:id="R134e06cabe3f45ee"/>
    <p:sldId xmlns:r="http://schemas.openxmlformats.org/officeDocument/2006/relationships" id="257" r:id="Rfafa7eba305a4d44"/>
    <p:sldId xmlns:r="http://schemas.openxmlformats.org/officeDocument/2006/relationships" id="258" r:id="R5aede9337c904a01"/>
    <p:sldId xmlns:r="http://schemas.openxmlformats.org/officeDocument/2006/relationships" id="259" r:id="Re67c4a182497492f"/>
    <p:sldId xmlns:r="http://schemas.openxmlformats.org/officeDocument/2006/relationships" id="260" r:id="Rb623e17c5a814094"/>
    <p:sldId xmlns:r="http://schemas.openxmlformats.org/officeDocument/2006/relationships" id="261" r:id="R4aed0ab1764e45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42aa5c79894d09" /><Relationship Type="http://schemas.openxmlformats.org/officeDocument/2006/relationships/slide" Target="/ppt/slides/slide1.xml" Id="R134e06cabe3f45ee" /><Relationship Type="http://schemas.openxmlformats.org/officeDocument/2006/relationships/slide" Target="/ppt/slides/slide2.xml" Id="Rfafa7eba305a4d44" /><Relationship Type="http://schemas.openxmlformats.org/officeDocument/2006/relationships/slide" Target="/ppt/slides/slide3.xml" Id="R5aede9337c904a01" /><Relationship Type="http://schemas.openxmlformats.org/officeDocument/2006/relationships/slide" Target="/ppt/slides/slide4.xml" Id="Re67c4a182497492f" /><Relationship Type="http://schemas.openxmlformats.org/officeDocument/2006/relationships/slide" Target="/ppt/slides/slide5.xml" Id="Rb623e17c5a814094" /><Relationship Type="http://schemas.openxmlformats.org/officeDocument/2006/relationships/slide" Target="/ppt/slides/slide6.xml" Id="R4aed0ab1764e45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245e453c8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605f0b7f34186" /><Relationship Type="http://schemas.openxmlformats.org/officeDocument/2006/relationships/theme" Target="/ppt/slideMasters/theme/theme1.xml" Id="Rb29cdc60b1aa4e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605f0b7f341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d3f49606b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5fc87e0ed41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687b516294e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9d113de0f848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7546e23bb46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419c934bb4e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BLOHM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BLOHM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850 366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8 448 505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8 455 031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Statfjordringen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BLOHM INVEST AS</a:t>
            </a:r>
          </a:p>
        </p:txBody>
      </p:sp>
    </p:spTree>
  </p:cSld>
  <p:clrMapOvr>
    <a:masterClrMapping xmlns:a="http://schemas.openxmlformats.org/drawingml/2006/main"/>
  </p:clrMapOvr>
</p:sld>
</file>