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aacb2966c04d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303467b5124585"/>
  </p:sldMasterIdLst>
  <p:sldIdLst>
    <p:sldId xmlns:r="http://schemas.openxmlformats.org/officeDocument/2006/relationships" id="256" r:id="Rb952b1125ae84340"/>
    <p:sldId xmlns:r="http://schemas.openxmlformats.org/officeDocument/2006/relationships" id="257" r:id="Rcafa6e5f7e4341e9"/>
    <p:sldId xmlns:r="http://schemas.openxmlformats.org/officeDocument/2006/relationships" id="258" r:id="R574030bb937b435f"/>
    <p:sldId xmlns:r="http://schemas.openxmlformats.org/officeDocument/2006/relationships" id="259" r:id="Rbfaea3dbeedf483b"/>
    <p:sldId xmlns:r="http://schemas.openxmlformats.org/officeDocument/2006/relationships" id="260" r:id="Re4fd949fc1b648de"/>
    <p:sldId xmlns:r="http://schemas.openxmlformats.org/officeDocument/2006/relationships" id="261" r:id="R230c3651b137489f"/>
    <p:sldId xmlns:r="http://schemas.openxmlformats.org/officeDocument/2006/relationships" id="262" r:id="R4fbb751c10824f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303467b5124585" /><Relationship Type="http://schemas.openxmlformats.org/officeDocument/2006/relationships/slide" Target="/ppt/slides/slide1.xml" Id="Rb952b1125ae84340" /><Relationship Type="http://schemas.openxmlformats.org/officeDocument/2006/relationships/slide" Target="/ppt/slides/slide2.xml" Id="Rcafa6e5f7e4341e9" /><Relationship Type="http://schemas.openxmlformats.org/officeDocument/2006/relationships/slide" Target="/ppt/slides/slide3.xml" Id="R574030bb937b435f" /><Relationship Type="http://schemas.openxmlformats.org/officeDocument/2006/relationships/slide" Target="/ppt/slides/slide4.xml" Id="Rbfaea3dbeedf483b" /><Relationship Type="http://schemas.openxmlformats.org/officeDocument/2006/relationships/slide" Target="/ppt/slides/slide5.xml" Id="Re4fd949fc1b648de" /><Relationship Type="http://schemas.openxmlformats.org/officeDocument/2006/relationships/slide" Target="/ppt/slides/slide6.xml" Id="R230c3651b137489f" /><Relationship Type="http://schemas.openxmlformats.org/officeDocument/2006/relationships/slide" Target="/ppt/slides/slide7.xml" Id="R4fbb751c10824f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aeeaee250146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47dcd5e6c4489" /><Relationship Type="http://schemas.openxmlformats.org/officeDocument/2006/relationships/theme" Target="/ppt/slideMasters/theme/theme1.xml" Id="R0d6e5c9d3e664f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c47dcd5e6c44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7042e8a1a4a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fc29b1b6640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143e8784f47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86e1ef6d648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af2383fd54e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7a4dcd14f4c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a4ebae0fc4e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GYLLNA SKOR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GYLLNA SKOR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911 474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702 056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712 693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9 886 333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10 748 096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TEXNÆS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Hofgaards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74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karl.texnaes@eurosko.no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