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efbfca056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2ec78247a4ac9"/>
  </p:sldMasterIdLst>
  <p:sldIdLst>
    <p:sldId xmlns:r="http://schemas.openxmlformats.org/officeDocument/2006/relationships" id="256" r:id="R57a169759a0e46c8"/>
    <p:sldId xmlns:r="http://schemas.openxmlformats.org/officeDocument/2006/relationships" id="257" r:id="R2bdc1846d8594533"/>
    <p:sldId xmlns:r="http://schemas.openxmlformats.org/officeDocument/2006/relationships" id="258" r:id="Re80313596af54808"/>
    <p:sldId xmlns:r="http://schemas.openxmlformats.org/officeDocument/2006/relationships" id="259" r:id="R0796186f4e1e49c3"/>
    <p:sldId xmlns:r="http://schemas.openxmlformats.org/officeDocument/2006/relationships" id="260" r:id="Rf13c79b210a74b2f"/>
    <p:sldId xmlns:r="http://schemas.openxmlformats.org/officeDocument/2006/relationships" id="261" r:id="R8ea248050479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2ec78247a4ac9" /><Relationship Type="http://schemas.openxmlformats.org/officeDocument/2006/relationships/slide" Target="/ppt/slides/slide1.xml" Id="R57a169759a0e46c8" /><Relationship Type="http://schemas.openxmlformats.org/officeDocument/2006/relationships/slide" Target="/ppt/slides/slide2.xml" Id="R2bdc1846d8594533" /><Relationship Type="http://schemas.openxmlformats.org/officeDocument/2006/relationships/slide" Target="/ppt/slides/slide3.xml" Id="Re80313596af54808" /><Relationship Type="http://schemas.openxmlformats.org/officeDocument/2006/relationships/slide" Target="/ppt/slides/slide4.xml" Id="R0796186f4e1e49c3" /><Relationship Type="http://schemas.openxmlformats.org/officeDocument/2006/relationships/slide" Target="/ppt/slides/slide5.xml" Id="Rf13c79b210a74b2f" /><Relationship Type="http://schemas.openxmlformats.org/officeDocument/2006/relationships/slide" Target="/ppt/slides/slide6.xml" Id="R8ea248050479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6daf6a840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8b92743b455e" /><Relationship Type="http://schemas.openxmlformats.org/officeDocument/2006/relationships/theme" Target="/ppt/slideMasters/theme/theme1.xml" Id="Rd0f7095c9f1d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28b92743b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b7b35b84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075245b9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57f7acbc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ecf1e93b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ec04c50b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b3df132c4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