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91c72c024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bb9ae38e3f4b14"/>
  </p:sldMasterIdLst>
  <p:sldIdLst>
    <p:sldId xmlns:r="http://schemas.openxmlformats.org/officeDocument/2006/relationships" id="256" r:id="R6aaa5982b7cd4991"/>
    <p:sldId xmlns:r="http://schemas.openxmlformats.org/officeDocument/2006/relationships" id="257" r:id="R2e889b95164e4c75"/>
    <p:sldId xmlns:r="http://schemas.openxmlformats.org/officeDocument/2006/relationships" id="258" r:id="R01450154ca4d4647"/>
    <p:sldId xmlns:r="http://schemas.openxmlformats.org/officeDocument/2006/relationships" id="259" r:id="R44eb649c462b4ea4"/>
    <p:sldId xmlns:r="http://schemas.openxmlformats.org/officeDocument/2006/relationships" id="260" r:id="Rb6a23be119d34ffb"/>
    <p:sldId xmlns:r="http://schemas.openxmlformats.org/officeDocument/2006/relationships" id="261" r:id="R306bae5516d64e49"/>
    <p:sldId xmlns:r="http://schemas.openxmlformats.org/officeDocument/2006/relationships" id="262" r:id="R693752357688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bb9ae38e3f4b14" /><Relationship Type="http://schemas.openxmlformats.org/officeDocument/2006/relationships/slide" Target="/ppt/slides/slide1.xml" Id="R6aaa5982b7cd4991" /><Relationship Type="http://schemas.openxmlformats.org/officeDocument/2006/relationships/slide" Target="/ppt/slides/slide2.xml" Id="R2e889b95164e4c75" /><Relationship Type="http://schemas.openxmlformats.org/officeDocument/2006/relationships/slide" Target="/ppt/slides/slide3.xml" Id="R01450154ca4d4647" /><Relationship Type="http://schemas.openxmlformats.org/officeDocument/2006/relationships/slide" Target="/ppt/slides/slide4.xml" Id="R44eb649c462b4ea4" /><Relationship Type="http://schemas.openxmlformats.org/officeDocument/2006/relationships/slide" Target="/ppt/slides/slide5.xml" Id="Rb6a23be119d34ffb" /><Relationship Type="http://schemas.openxmlformats.org/officeDocument/2006/relationships/slide" Target="/ppt/slides/slide6.xml" Id="R306bae5516d64e49" /><Relationship Type="http://schemas.openxmlformats.org/officeDocument/2006/relationships/slide" Target="/ppt/slides/slide7.xml" Id="R693752357688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68e9cb3fb4b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8c1fe767a4af9" /><Relationship Type="http://schemas.openxmlformats.org/officeDocument/2006/relationships/theme" Target="/ppt/slideMasters/theme/theme1.xml" Id="R112c0118cb0f4a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8c1fe767a4a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4efd223f7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e7ef30a4a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bc8022e5a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3b6955a09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3622182a24e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28351cebc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46fa7f02f43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