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d9760608b142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30b500b360456a"/>
  </p:sldMasterIdLst>
  <p:sldIdLst>
    <p:sldId xmlns:r="http://schemas.openxmlformats.org/officeDocument/2006/relationships" id="256" r:id="R8f9b1382b6974e1c"/>
    <p:sldId xmlns:r="http://schemas.openxmlformats.org/officeDocument/2006/relationships" id="257" r:id="Rc3ddea7b16384a3d"/>
    <p:sldId xmlns:r="http://schemas.openxmlformats.org/officeDocument/2006/relationships" id="258" r:id="R3abe57c5af3b446b"/>
    <p:sldId xmlns:r="http://schemas.openxmlformats.org/officeDocument/2006/relationships" id="259" r:id="R3a77b99685424668"/>
    <p:sldId xmlns:r="http://schemas.openxmlformats.org/officeDocument/2006/relationships" id="260" r:id="Rd438636d0aca4ed7"/>
    <p:sldId xmlns:r="http://schemas.openxmlformats.org/officeDocument/2006/relationships" id="261" r:id="R768939830f214121"/>
    <p:sldId xmlns:r="http://schemas.openxmlformats.org/officeDocument/2006/relationships" id="262" r:id="Rbd59f6e75c474d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30b500b360456a" /><Relationship Type="http://schemas.openxmlformats.org/officeDocument/2006/relationships/slide" Target="/ppt/slides/slide1.xml" Id="R8f9b1382b6974e1c" /><Relationship Type="http://schemas.openxmlformats.org/officeDocument/2006/relationships/slide" Target="/ppt/slides/slide2.xml" Id="Rc3ddea7b16384a3d" /><Relationship Type="http://schemas.openxmlformats.org/officeDocument/2006/relationships/slide" Target="/ppt/slides/slide3.xml" Id="R3abe57c5af3b446b" /><Relationship Type="http://schemas.openxmlformats.org/officeDocument/2006/relationships/slide" Target="/ppt/slides/slide4.xml" Id="R3a77b99685424668" /><Relationship Type="http://schemas.openxmlformats.org/officeDocument/2006/relationships/slide" Target="/ppt/slides/slide5.xml" Id="Rd438636d0aca4ed7" /><Relationship Type="http://schemas.openxmlformats.org/officeDocument/2006/relationships/slide" Target="/ppt/slides/slide6.xml" Id="R768939830f214121" /><Relationship Type="http://schemas.openxmlformats.org/officeDocument/2006/relationships/slide" Target="/ppt/slides/slide7.xml" Id="Rbd59f6e75c474d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ecffe6859242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5bff19350c4ace" /><Relationship Type="http://schemas.openxmlformats.org/officeDocument/2006/relationships/theme" Target="/ppt/slideMasters/theme/theme1.xml" Id="R65782f44598d42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5bff19350c4a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f59c6c5c5549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208070834f49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4b983d890b4e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23ac9c153a481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2724f3009c42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2864e47ff4429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e746437a9c43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NB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NB HOLDING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−7 021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3 762 097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4 100 128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6 698 924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 NJÅL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Klokkerveien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4325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989 101 331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NB HOLDING AS</a:t>
            </a:r>
          </a:p>
        </p:txBody>
      </p:sp>
    </p:spTree>
  </p:cSld>
  <p:clrMapOvr>
    <a:masterClrMapping xmlns:a="http://schemas.openxmlformats.org/drawingml/2006/main"/>
  </p:clrMapOvr>
</p:sld>
</file>